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демократии: ключевые темы, вопросы и противоречия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46934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07950"/>
            <a:ext cx="42930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сущности, развития и вызовов западных демократий в современном мире.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становление западных демократий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демократии выстроились на идеях Просвещения и результатах революций XVIII–XIX веков. Ключевые этапы — расширение политических прав и формирование институтов, обеспечивающих гражданский контроль над властью.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Теоретические основы демократии: определение и принципы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принципы демократии включают верховенство закона, политический плюрализм, разделение властей и защиту прав меньшинств, обеспечивая баланс и справедливость.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Основоположники демократии: Локк сформулировал общественный договор, Монтескье — разделение властей, а Руссо — идею народного суверенитета, заложив фундамент современных конституций.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— форма власти, базирующаяся на народном участии, гарантируя равные политические права и свободы для всех граждан независимо от их социального статуса.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60966" y="3237659"/>
            <a:ext cx="419738" cy="479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политические институты западных демократий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Двухпалатный парламент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Служит законодательным органом, представляя интересы различных социальных групп через нижнюю и верхнюю палаты.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Независимая судебная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законность и контроль над другими ветвями власти, защищая конституционные права граждан.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Избирательные исполнительные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Глава государства и правительства избираются в рамках демократических процедур, отвечая перед обществом за исполнение законов.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СМИ и гражданское 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Информируют общественность, способствуя прозрачности власти и формируя активную гражданскую позицию.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0611"/>
            <a:ext cx="2060700" cy="19922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0827" y="2700466"/>
            <a:ext cx="2061000" cy="19925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1888" y="2700466"/>
            <a:ext cx="2061000" cy="199256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32944" y="2700466"/>
            <a:ext cx="2061000" cy="19925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 западных демократий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59649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Америки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система с президентской моделью, где Белый дом и Капитолий символизируют власть и народное представительство в единой федерации.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62077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монархия с Вестминстерским дворцом, где сотрудничество между короной и парламентом обеспечивает стабильность.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8183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со смешанной моделью, где Национальное собрание и Елисейский дворец отражают баланс властей и политическое многообразие.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42893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Канада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 парламентарной системой и Бундестагом отличается сильной институциональностью; Канада — федеративная демократия с активным гражданским обществом.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избирательных прав: ключевые этапы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века: ограниченный доступ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Избирательные права были ограничены по имущественному, половому и расовому признаку, что исключало большую часть населения.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год: права в Великобритании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Введено избирательное право для мужчин и женщин старше 30 лет, расширяя круг допускающихся к выборам.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 год: 19-я поправка в США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получают всеобщее избирательное право, что стало важным шагом в расширении демократии.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1944 год: Франция и права женщин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официально допускает женщин к голосованию, завершая формирование всеобщего избирательного права в Западной Европе.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Просвещения и их влияние на демократию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Локк и общественный договор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Локк обосновал идею, что власть исходит от народа и служит для защиты естественных прав, что стало основой конституционной демократии.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 Монтескье и разделение властей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Монтескье предложил деление государственной власти на законодательную, исполнительную и судебную для предотвращения концентрации власти.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Жан-Жак Руссо и народный суверенитет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Руссо утверждал, что истинная власть принадлежит народу, и подчеркивал важность прямого участия граждан в управлении.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316" y="1162275"/>
            <a:ext cx="6941368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демократии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модели различаются по структуре власти и отношениям между ветвями власти, определяя механизмы принятия решений.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исполнительной власти с парламентом определяет степень её независимости и баланс влияния.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исследований политических систем, 2023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 и роль СМИ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играют ключевую роль в обеспечении открытости власти и информировании населения, являясь основой прозрачных демократических процессов.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журналистов и независимость медиа закреплены законодательно, что позволяет им свободно критиковать и анализировать действия властей.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издания, такие как The Guardian, The New York Times и Le Monde, являются примерами влияния на формирование общественного мнения.
</a:t>
            </a:r>
            <a:endParaRPr lang="en-US" sz="11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гражданского общества в демократии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 защищают интересы работников, влияя на социальную политику и регулируя трудовые отношения.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и экологические движения формируют активную гражданскую позицию и продвигают важные общественные инициативы.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Некоммерческие организации способствуют защите прав и контролю за деятельностью власти, выступая активным звеном между обществом и государством.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граждан в обсуждении и принятии решений укрепляет демократические институты и повышает ответственность власти перед обществом.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демократии: сравнение стран Запада по Индексу демократии (2023)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десять лет Индекс демократии демонстрирует стабильность с небольшими колебаниями в развитых странах Запада. Высокие значения указывают на устойчивое гражданское участие и правовой порядок.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лидерство Северных стран в качестве эталонов демократии, тогда как США и Франция демонстрируют более заметные колебания из-за внутренних и внешних вызовов.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Economist Intelligence Unit (EIU), Индекс демократии,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вызовы XXI века для западных демократий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дезинформации и фейковых новостей подрывает доверие к медиа и политическим институтам, усложняя осознанное участие граждан в демократии.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поляризация усиливается, при этом общество разделяется на противоположные лагеря, что снижает возможности для компромиссов и стабильного развития.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экономического неравенства создаёт социальное напряжение, ухудшая равенство возможностей и порождая недоверие к существующим институтам власти.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в выборные процессы через цифровые технологии и социальные сети ставит под угрозу целостность демократических процедур и свободу волеизъявления.
</a:t>
            </a:r>
            <a:endParaRPr lang="en-US" sz="10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законодательного процесса в западных демократиях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путь прохождения законопроекта от инициативы до вступления в силу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законы о национальной безопасности расширили контроль государства, вызвав дебаты о балансе между свободой и защитой общества от угроз, что отражает вызовы современного терроризма.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случаи полицейского насилия и ограничения доступа оппозиционных СМИ во Франции вызывают опасения по поводу использования экстренных мер во вред демократическим гарантиям и плюрализму.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демократических свобод: современные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молодёжи в политической жизни западных стран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активно задействованы в социальных и экологических движениях, используя цифровые платформы для выражения своей гражданской позиции и влияния на общественные процессы.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молодежных парламентов и образовательных проектов способствует формированию ответственности и пониманию политических процедур среди подрастающего поколения.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сохраняется проблема низкой явки на выборах среди молодежи, что требует дополнительных усилий по мотивации и включению их в электоральные процессы.
</a:t>
            </a:r>
            <a:endParaRPr lang="en-US" sz="12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как механизм демократии: достоинства и проблемы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финансовый порог участия и влияние крупных доноров ограничивают равные шансы кандидатов и способствуют концентрации власти.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избирательная активность, особенно среди молодежи, снижает репрезентативность результатов и способствует политической апатии.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проведение выборов обеспечивает сменяемость власти и контроль общества над руководством, поддерживая легитимность политических институтов.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Манипуляции через социальные сети и распространение популистских настроений подрывают доверие к избирательному процессу и способствуют росту радикализма.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свободы граждан в западных демократиях: сравнительный анализ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свобод в США, Германии и Франции демонстрирует как сходства, так и различия в законодательных гарантиях и практической реализации.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базовые права закреплены во всех странах, различия касаются механизмов защиты и уровня практического исполнения.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конституции и международные правозащитные документы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западных демократий на международной арене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дипломатического давления и санкций служит инструментом поощрения реформ и борьбы с автократиями в различных регионах мира.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вмешательство во внутренние дела и поддержка оппозиционных движений вызывают критику со стороны некоторых государств и ставят под вопрос баланс суверенитета и международного влияния.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государства активно продвигают демократические ценности через участие в ООН, НАТО и ЕС, укрепляя международные стандарты прав человека и безопасности.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западных демократиях: успехи и противоречия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реформы избирательных систем и пенсионной политики вызывают острые протесты, отражая сложности поиска баланса между традициями и новыми требованиями общества.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Легализация однополых браков и расширение антидискриминационных норм демонстрируют значительный прогресс в области прав человека и социальной инклюзии.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демократии: устойчивость и вызовы современности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существующие вызовы и критику, западные демократии сохраняют жизнеспособность и адаптируются, оставаясь важным ориентиром для глобального понимания прав и свобод.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2026-05-07T22:25:51Z</dcterms:created>
  <dcterms:modified xsi:type="dcterms:W3CDTF">2026-05-07T22:25:51Z</dcterms:modified>
</cp:coreProperties>
</file>