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Уртаклык һәм ялгызлык исемнәр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общие и особые имена без ошибок.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эти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каждый день: в именах друзей, названиях городов, сказках и адресах. Если правильно выбрать букву, текст становится аккуратным, понятным и грамотным.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нарицательное имя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Нарицательное имя называет целую группу одинаковых предметов: кот, дерево, школа, река, город. Оно подходит многим словам сразу.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не выделяет один-единственный предмет среди других. Оно отвечает на вопрос кто? или что? и помогает назвать любой похожий предмет.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самом виде предмета, а не об одном особом, перед нами нарицательное имя. Обычно оно пишется с маленькой буквы.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собственное имя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имя называет только один конкретный предмет: Петя, Мурка, Волга, Москва, «Айболит». Оно как будто указывает пальцем именно на него.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помогает отличить один предмет от многих похожих. Если в классе несколько Саш, фамилия уже подсказывает, о ком речь.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нужны людям, животным, городам, улицам, книгам и многим другим особым названиям. Они делают речь точной и понятной.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такого слова — большая буква. Она сразу показывает: перед нами не обычное название, а особое имя.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большая буква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школьном бейдже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бейдже у школьника написано имя Маша. Это не просто слово, а имя одного человека, поэтому первая буква большая. Рядом может быть слово девочка — оно остаётся нарицательным.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 особым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Рыжий кот может быть просто котом, а кот Барсик — уже настоящий герой с собственным именем. Кличка пишется с большой буквы, потому что она выделяет одного питомца среди других.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увидеть Казань, Нева и улицу Ленина. Такие названия помогают точно найти место и не перепутать его с другим. Они тоже пишутся с большой буквы.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нарицательное слово от собственного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проверить слово в предложении и выбрать правильную букву.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называют человека по-особенному: Аня, Иван, Тимур. Оно помогает обратиться именно к нему, а не к кому-то другому.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уточняет, к какой семье относится человек. Поэтому Аня Петрова — это уже не просто Аня, а точно определённая ученица.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Отчество добавляет ещё одну подсказку и часто помогает не перепутать людей с одинаковыми именами. Иван Сергеевич звучит очень точно и серьёзно.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классе есть два Саши, фамилия или отчество сразу помогает разобраться. Так слова становятся настоящими помощниками в общении.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Кличка животного — это его особое имя: Барсик, Шарик, Рыжик, Жучка. Она пишется с большой буквы, потому что говорит об одном питомце.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кот, собака, лошадь называют вид животного. Они подходят многим животным сразу, поэтому остаются нарицательными и пишутся с маленькой буквы.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класса могут быть разные питомцы, но у каждого — своя кличка. Она словно бирка на ошейнике: сразу видно, кто есть кто.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реки, улицы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карте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— это собственное имя города. Оно помогает найти нужное место и не спутать его с другим городом.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в адресе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Ленина — пример названия улицы. Без точного имени адрес легко запутать, а с ним всё становится понятнее.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страна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и Россия тоже пишутся с большой буквы. Такие названия точно обозначают реку и страну, а не просто любое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книг и сказок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выделить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книги или сказки — это тоже собственное имя: «Мойдодыр», «Колобок», «Крокодил Гена». Оно показывает, что речь идёт об одном конкретном произведении, а не о любом другом.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и кавычки помогают сразу узнать название. Так текст выглядит аккуратно, а читателю легче понять, о какой книге или сказке идёт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могут быть разными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орёл — это птица, а Орёл — название города. Слово мама пишется со строчной буквы, а Маша уже выделяется как имя человека.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понять смысл слова. Если оно называет одного конкретного героя, животное или место, выбираем заглавную букву.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быть обычным названием предмета, а может стать особым именем. Тогда значение меняется, и вместе с ним меняется первая буква.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орфографии в простом порядке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решить, нужна ли строчная или заглавная буква.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общее слово превращается в особое имя. В паре девочка — Даша сначала идёт название предмета, а потом имя конкретного человека.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работают пары кот — Мурзик и река — Волга. Первое слово называет вид, а второе выделяет одного питомца или одну реку среди многих.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город — Москва показывает, что название места пишется с большой буквы. Благодаря таким примерам правило запоминается быстрее и не убегает из памяти.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пары вслух, разница становится особенно заметной. Общее слово звучит просто, а собственное имя сразу кажется важным и чуть-чуть торжественным.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буква вместо большой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собственное имя по невнимательности пишут со строчной буквы. Тогда слово теряет свою особенность, и в тетради появляется ошибка, которую легко заметить.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названиях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городов, улиц и рек нужно писать с заглавной буквы. Без неё текст выглядит неаккуратно, а адрес или карта становятся менее точными.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Кличка без заглавной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 тоже требуют большой буквы. Если написать барсик вместо Барсик, получится уже не имя питомца, а просто обычное слово.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общего и особого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коварная ошибка — не понять, что именно называет слово. Если не проверить смысл, легко перепутать нарицательное имя с собственным.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Запоминалка для третьеклассников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табличка для одного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у каждого особого предмета есть своя табличка с именем. На ней написано, кому она принадлежит. Так выглядят Кеша, Самара и Волга: они выделяются среди остальных и сразу привлекают внимание.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 для целой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дом и кошка похожи на слова для большой группы. Они не выбирают одного-единственного героя, а подходят многим предметам сразу. Поэтому такие слова пишутся спокойно, без важной большой буквы.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себе запомнить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приклеить к одному человеку, животному или месту, это похоже на бейджик. Если оно подходит целой группе, это обычная подпись. Так правило становится наглядным и очень удобным.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правило работает в предложении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найти существительное и выбрать нужную букву.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 на узнавание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слова, которые называют людей, реку или кота по имени. Саша, Волга, Барсик и Маша выделяются сразу, потому что это собственные имена.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посмотри на другие слова: мальчик, река, кот, город. Они называют не одного, а целый вид предметов, поэтому относятся к нарицательным именам.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быстро разложить слова на две кучки. Такая тренировка развивает внимательность и помогает руке сама тянуться к нужной букве.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задай себе вопрос: это общее название или личное имя? Ответ подскажет, писать слово со строчной или с заглавной буквы.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жизни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помогает аккуратно подписывать тетради, дневники и рисунки. Тогда сразу видно, где имя человека, а где обычное слово.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адреса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городов, улиц и рек нужны, чтобы не заблудиться. Большая буква делает адрес точным, а карту — понятной даже без подсказок.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пишем имена людей и названия правильно, текст выглядит вежливо и аккуратно. Это маленький, но очень важный знак уважения.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 главным признакам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Нарицательное имя называет целую группу предметов. Оно отвечает на вопрос кто? или что? и обычно пишется с маленькой буквы. Такие слова встречаются почти в каждом предложении.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имя называет один конкретный предмет. Оно выделяет его среди других и пишется с большой буквы. Это может быть имя человека, кличка животного или название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Нарицательное имя обозначает общий предмет, а собственное — один особенный. Если слово называет чьё-то имя, кличку или название места, заглавная буква уже подсказывает правильный ответ.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2026-05-21T13:13:57Z</dcterms:created>
  <dcterms:modified xsi:type="dcterms:W3CDTF">2026-05-21T13:13:57Z</dcterms:modified>
</cp:coreProperties>
</file>