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on holiday: английские слова для поездки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для весёлой поездки, чемодана, дороги и отдыха у моря.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слово holiday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holiday помогает говорить о каникулах, поездках и отдыхе. Она повторяет знакомые слова из жизни ребёнка: family, bag, school, travel, home, sea. А ещё легко связать новые слова с чемоданом, билетом, поездом, машиной и отелем.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поехать отдыхать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 — это море, где есть вода, песок и солнце. Такое место легко представить даже без слов: волны, пляж, ракушки и тёплый летний день сразу подсказывают значение.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Mountains — это высокие горы. Здесь часто холодно, а вокруг много воздуха, снега и камней. Это слово удобно запоминать по картинке с вершинами и длинной дорогой вверх.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Village — это деревня, тихое и зелёное место. Там меньше машин, больше деревьев и простора. Для детей это слово звучит спокойно и дружелюбно, как летние каникулы у бабушки.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 — это большой город с домами, улицами и магазинами. Здесь всегда много людей и движения. Слово легко запомнить по оживлённой картинке со светофорами и высокими зданиями.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 — это место, где можно жить во время отдыха. В отеле есть комнаты, кровати и ключи. Для младших школьников это слово особенно понятно, потому что связано с поездкой и ночёвкой.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семье и путешествии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family trip удобно использовать, когда вся семья едет отдыхать. Оно короткое, простое и сразу понятно. Такой пример легко связать с реальной поездкой на машине, поезде или самолёте.
</a:t>
            </a:r>
            <a:endParaRPr lang="en-US" sz="79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summer holiday и winter holiday показывают, когда именно человек отдыхает. Их легко запомнить через знакомые времена года, а ещё через ожидание каникул, которое всегда очень радует.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family, mother, father, sister, brother, grandmother и grandfather помогают говорить о близких людях. Для детей это очень понятно, потому что отдых часто проходит вместе с родными.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Едем с 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 with my family часто подходит для рассказа о поездке. Она помогает детям говорить о себе просто и уверенно, без сложных грамматических форм и длинных предложений.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ездят отдыхать с родителями, бабушкой или дедушкой. Поэтому слова о семье особенно полезны: они сразу превращают урок английского в разговор о жизни ребёнка.
</a:t>
            </a:r>
            <a:endParaRPr lang="en-US" sz="8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кладут в чемодан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clothes, shoes, hat, T-shirt, dress и jacket легко показать и потрогать. Дети быстро понимают их смысл, потому что такие вещи есть у каждого дома.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чистоты и 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Toothbrush и towel — очень полезные слова для поездки. Первая вещь нужна утром, а вторая — после купания или душа. Оба слова легко запомнить через привычные действия.
</a:t>
            </a:r>
            <a:endParaRPr lang="en-US" sz="1006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pack my suitcase, I take my hat, I need my shoes — такие короткие предложения отлично подходят для третьеклассников. Они помогают не просто назвать вещи, а рассказать о них.
</a:t>
            </a:r>
            <a:endParaRPr lang="en-US" sz="1061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перед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связывает одежду и дорогу в одну историю. Ребёнок сначала собирает вещи, потом берёт их с собой и уже готов к весёлому путешествию без лишней суеты.
</a:t>
            </a:r>
            <a:endParaRPr lang="en-US" sz="1072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Suitcase — это чемодан, без которого поездка кажется почти невозможной. Он собирает вместе одежду, обувь и нужные мелочи, а ещё помогает детям выучить слова по теме путешествия.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сборов до отдыха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цепочка действий показывает, как слова темы holiday соединяются в рассказ о поездке.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как называются виды поездки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 — это машина. На ней часто ездит вся семья, поэтому это слово удобно для рассказа о семейной поездке, особенно когда багаж уже сложен и все готовы ехать.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 — это автобус, где едут многие люди. Слово часто встречается в повседневной жизни и помогает детям говорить о поездках по городу или в парк.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 — поезд, который подходит для долгой дороги. Он кажется большим и важным, а ещё легко запоминается по картинке с вагонами и рельсами.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 — самолёт, самый быстрый способ путешествовать. Это слово особенно нравится детям, потому что самолёт летит высоко, а поездка начинается почти как приключение.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Taxi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Taxi — такси, небольшая и быстрая машина. Оно удобно, когда нужно доехать до отеля, станции или аэропорта без долгой прогулки с тяжёлым чемоданом.
</a:t>
            </a:r>
            <a:endParaRPr lang="en-US" sz="7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дороге: что делают люди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Сидят и ждут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sit и wait подходят для поездки на автобусе, поезде или самолёте. Ребёнок может сказать: I sit on the bus, and I wait at the station.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и listen помогают описать дорогу. Можно сказать: I look out of the window, I listen to music, and I watch the world go past.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Пьют и едят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Drink и eat нужны, когда дорога длинная. Фразы I drink water and I eat a sandwich звучат просто и понятно, как маленький дорожный план для ребёнка.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 спят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и sleep делают поездку спокойной. Дети могут читать книгу или немного поспать, пока транспорт едет. Это очень удобно, когда дорога длинная и хочется отдохнуть.
</a:t>
            </a:r>
            <a:endParaRPr lang="en-US" sz="10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21275"/>
            <a:ext cx="398700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61145"/>
            <a:ext cx="398700" cy="318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про погоду и одежду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day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 — это солнечный день. Он сразу вызывает улыбку, потому что подходит для прогулки, пляжа и весёлых игр. Для запоминания удобно использовать фразу a sunny day.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holiday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 — дождливый. Если на отдыхе идёт дождь, пригодятся raincoat и boots. Сочетание a rainy holiday помогает быстро понять, что погода может быть не только тёплой.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weather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означает ветреную погоду. В таком случае удобно надеть coat или scarf. Слово легко представить по картинке, где ветер двигает волосы и одежду.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and warm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и warm помогают описывать температуру. Для холодного дня нужен coat, а для тёплого — лёгкая одежда. Эти слова особенно полезны, когда погода меняется во время поездки.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 and scarf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Cap, scarf, sandals и raincoat показывают, как одежда зависит от погоды. Ребёнок быстро запоминает слова, если связывает их с реальной прогулкой, отпуском и разной температурой.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пляже и у моря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пляже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пляж ещё тихий. На песке лежит umbrella, рядом блестят shell и wave, а в море уже видно boat. Ребёнок улыбается, потому что впереди целый день игры, солнца и морского ветра.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в море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жарко, дети идут к sea и swim. Они чувствуют тёплый sand под ногами и смеются, глядя на sun. Такой день легко представить по ярким цветам и шуму воды.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можно find a shell и посмотреть на boat далеко у горизонта. Кто-то строит замок из песка, кто-то прячется под зонтик, а кто-то просто радуется летнему настроению и морю.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поездки по 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на английском: от решения ехать в отпуск до отдыха на месте, с опорой на знакомые слова и простые предложения.
</a:t>
            </a:r>
            <a:endParaRPr lang="en-US" sz="9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для общения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спросить: Where are you going? Такой вопрос помогает говорить о дороге и отдыхе. Он звучит просто, а ответ на него легко составить из знакомых слов.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отпуск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уметь ответить: I am going on holiday. В этой фразе есть главное слово темы, поэтому ребёнок сразу показывает, что понимает, о чём идёт речь на уроке.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начинать разговор: Hello! How are you? Эти фразы короткие, дружелюбные и подходят для любой поездки, когда нужно поздороваться с новым знакомым или учителем.
</a:t>
            </a:r>
            <a:endParaRPr lang="en-US" sz="85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общения удобно сказать Thank you и Goodbye! Эти слова нужны и в школьной сценке, и в реальной жизни, потому что они делают разговор добрым и аккуратным.
</a:t>
            </a:r>
            <a:endParaRPr lang="en-US" sz="9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жить во время отдыха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hotel встречается чаще всего. Можно сказать a hotel room, и этого уже достаточно, чтобы представить место, где люди спят, отдыхают и хранят вещи после дороги.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room помогает описать жильё подробнее: a small room, a big room, a hotel room. Для третьеклассников это удобное слово, потому что оно связано с привычным бытом и отдыхом.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 окно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a small bed и a big window легко запоминаются. Они помогают представить уютное место, где можно поспать, посмотреть на улицу и немного отдохнуть после прогулки.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палатка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живут в house или в tent. Эти слова показывают, что отдых бывает разным: кто-то выбирает уютный домик, а кто-то любит жить ближе к природе.
</a:t>
            </a:r>
            <a:endParaRPr lang="en-US" sz="829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от 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key делает картинку поездки более настоящей. Фраза a key to the room помогает детям понять, что в отпуске важно не только ехать, но и удобно поселиться.
</a:t>
            </a:r>
            <a:endParaRPr lang="en-US" sz="8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58" y="1564732"/>
            <a:ext cx="359775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 в поездке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water и juice нужны почти в каждой поездке. Фразы I drink water и I drink juice легко запомнить, потому что они короткие и подходят для дороги, прогулки или пикника.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 — очень удобное слово для младших школьников. В предложении I eat an apple оно сразу становится понятным, а рядом можно представить корзинку с полезной едой.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Sandwich, cake и ice cream помогают говорить о еде, которую берут с собой или покупают в поездке. Такие слова особенно нравятся детям, потому что их легко увидеть и назвать.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дома и 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и milk тоже часто встречаются в теме отдыха. Фразы I have tea и I drink milk помогают строить простые предложения и рассказывать, что человек пьёт утром или вечером.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занятия на отдыхе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на пляже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отдыхе дети часто играют в games, run и jump. Мяч катится по песку, а рядом слышно весёлый смех. Такое занятие легко показать на картинке и так же легко описать по-английски.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 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тихо, можно draw pictures. Ребёнок рисует море, солнце или домик у дороги, а потом показывает свой рисунок семье. Это хорошее занятие для спокойного дня в отпуске.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песни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 — это не только движение, но и творчество. Дети can take photos, sing songs и read books. Тогда в одном дне помещаются и яркие кадры, и тихие минуты, и немного музыкального настроения.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 правила поведения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8904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помогает вежливо попросить о помощи, билете или месте. Оно звучит коротко и очень дружелюбно, поэтому его легко использовать в транспорте, в отеле и в магазине.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2224879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нужна, когда кто-то помог, показал дорогу или передал вещь. Для ребёнка это простое слово, которое сразу делает речь доброй и аккуратной.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3890855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sorry и excuse me полезны, если нужно пройти мимо людей или случайно кого-то задеть. Они учат не только английскому, но и хорошим манерам в любой ситуации.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556830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важно ждать спокойно и не шуметь там, где это мешает другим. Такие правила помогают вести себя вежливо, особенно в автобусе, поезде или аэропорту.
</a:t>
            </a:r>
            <a:endParaRPr lang="en-US" sz="932" dirty="0"/>
          </a:p>
        </p:txBody>
      </p:sp>
      <p:sp>
        <p:nvSpPr>
          <p:cNvPr id="15" name="Text 6"/>
          <p:cNvSpPr txBox="1"/>
          <p:nvPr/>
        </p:nvSpPr>
        <p:spPr>
          <a:xfrm>
            <a:off x="7222806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 чужом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находится в новом месте, он должен бережно относиться к вещам и соблюдать порядок. Так отдых остаётся приятным не только для него, но и для окружающих.
</a:t>
            </a:r>
            <a:endParaRPr lang="en-US" sz="8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возникла проблема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 спокойный порядок действий, если потерялась вещь, задержался транспорт или ребёнок не нашёл нужное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про отпуск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going to the sea показывает главное направление поездки. Ребёнок быстро учится отвечать полным предложением и связывает новое слово sea с картинкой отдыха у воды.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едут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 are you going with? помогает рассказать о семье. Ответ I am going with my family звучит просто и естественно, а заодно повторяет важное слово family.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начать с вопроса Where are you going? Он короткий, понятный и сразу помогает узнать, куда едет собеседник. Для детей это хороший способ открыть разговор без сложных слов.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ответ I take my suitcase and my hat завершает мини-историю. В нём есть слова, которые уже знакомы ученикам, поэтому диалог легко прочитать, выучить и сыграть в классе.
</a:t>
            </a:r>
            <a:endParaRPr lang="en-US" sz="8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поездки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 — это маленькое приветствие из поездки. Фраза I send a postcard звучит просто и напоминает, что отдых можно разделить с друзьями и семьёй.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Souvenir — приятная память о месте, где ребёнок был. Это может быть магнитик, маленькая игрушка или другая вещь, которую легко держать в руке и вспоминать отпуск.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и holiday помогают сказать, что поездка остаётся не только в чемодане, но и в голове. Ребёнок может сказать: I remember my holiday.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помогает сохранить яркий момент отпуска. Дети с удовольствием показывают снимки моря, гор или города и могут сказать: I have a photo.
</a:t>
            </a:r>
            <a:endParaRPr lang="en-US" sz="12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Отлично, теперь ты готов говорить о поездке!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выучил слова про holiday, family, suitcase, ticket, train, plane, beach, hotel и photo. Теперь можно составить короткий рассказ, задать вопрос и смело ответить о своём отпуске на английском.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2026-05-31T02:30:59Z</dcterms:created>
  <dcterms:modified xsi:type="dcterms:W3CDTF">2026-05-31T02:30:59Z</dcterms:modified>
</cp:coreProperties>
</file>