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мысль: дополнение, определение, обстоятельство.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подлежащего и сказуемого ученики переходят к словам, которые делают предложение точнее. Эта тема помогает видеть связь между словами, понимать смысл и уверенно выполнять разбор простых предложений.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второстепенные члены предложения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Поясняют 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раскрывают смысл подлежащего, сказуемого и других слов. Они добавляют нужные детали, чтобы предложение звучало не обрывочно, а понятно и выразительно.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разные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задают вопросы косвенных падежей, а также какой? чей? где? когда? как? почему? зачем? Это помогает быстро узнать их роль в предложении.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«Птица поёт» и «Птица поёт утром в саду». Во втором предложении появляется больше смысла, потому что второстепенные члены уточняют действие и обстановку.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для выражения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них предложение остаётся грамматически правильным, но часто звучит слишком коротко. Второстепенные члены помогают передать подробности и сделать высказывание яснее.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дополнение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читают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говорит: «Читаю книгу», сразу понятно, на что направлено действие. Дополнение называет предмет, связанный со сказуемым, и делает фразу конкретной. Без него мысль остаётся слишком общей и менее точной.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адресованная другу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«Помогаю другу» дополнение показывает, кому адресовано действие. Оно не описывает признак и не указывает время, а связывает действие с нужным предметом или лицом, которому оно относится.
</a:t>
            </a:r>
            <a:endParaRPr lang="en-US" sz="13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косвенное дополнение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обычно стоит без предлога и связано с переходным глаголом. Оно называет предмет, на который прямо направлено действие: писать письмо, читать рассказ, смотреть фильм.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выражается другими падежами или предлогами. Оно показывает более широкую связь с действием: говорить о школе, радоваться победе, доверять другу.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виды дополнений, нужно смотреть на вопрос, предлог и форму слова. Прямое дополнение чаще отвечает на вопрос что? или кого?, а косвенное — на другие падежные вопросы.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дополнений по вопросу, примеру и главной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тесно связано с переходным глаголом, а косвенное выражает более разные смысловые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Сформировано по материалам темы «Второстепенные члены предложения» для 5 класса.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виды дополнений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помогает задать к определению, чтобы точно назвать признак предмета.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вопрос к слову, тем легче отличить определение от других членов предложения и понять, какой именно предмет имеется в виду.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вопросы к определению.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и несогласованные определения
</a:t>
            </a:r>
            <a:endParaRPr lang="en-US" sz="2723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определение изменяется вместе с существительным. Оно подстраивается под род, число и падеж: высокий дом, новая тетрадь, интересная книга. Поэтому его легко увидеть по форме слова.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не меняется вместе с существительным. Оно часто выражается существительным с предлогом, наречием или инфинитивом: дом у моря, желание учиться, платье в клетку. Такое определение уточняет место, назначение или признак предмета.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слово, которое уточняет признак предмета.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13" y="1911501"/>
            <a:ext cx="25065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9975" y="1911501"/>
            <a:ext cx="292425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2863" y="1941201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как особый вид определения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 по-другому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стоит рядом с определяемым словом и даёт ему дополнительное название. Например: город Москва, река Волга. Так речь становится точнее и понятнее.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собственные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помогает выделить имя, название или пояснение: котёнок Мурзик, ученик Петя. Оно не просто описывает предмет, а называет его более конкретно.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ясность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определение выражено существительным, поэтому его легко спутать с другими словами. Если оно поясняет рядом стоящее существительное, значит, перед нами приложение.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обстоятельств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вид обстоятельства может выражаться словами разных частей речи: наречием, существительным с предлогом или словосочетанием.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обстоятельств уточняют действие, но каждый делает это по-своему: через пространство, время, способ, причину, цель или меру.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«Второстепенные члены предложения», курс русского языка, 5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и времени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показывает, где происходит действие, и помогает представить обстановку. Оно отвечает на вопросы где? куда? откуда? и связано с направлением или расположением предмета.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часто выражаются существительными с предлогами: в школе, на улице, из леса, домой. Они делают сообщение точнее и помогают избежать неопределённости.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указывает, когда совершается действие, как долго оно длится и с какого момента начинается. Оно отвечает на вопросы когда? как долго? с каких пор? до каких пор?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обстоятельствам времени относятся слова вчера, утром, весь день, с понедельника. Они позволяют установить последовательность событий и лучше понять ход рассказа или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 и причины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 показывает, каким способом совершается действие. Чаще всего оно выражено наречием и отвечает на вопросы как? каким образом?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понимание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обстоятельства делают высказывание яснее: они показывают не только сам факт действия, но и его способ, а также обстоятельства, вызвавшие его.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Почему?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объясняет, из-за чего произошло действие. Оно помогает увидеть связь события с его причиной и отвечает на вопросы почему? из-за чего?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38333"/>
            <a:ext cx="4336500" cy="20470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видов второстепенных членов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каждый вид второстепенного члена выполняет свою смысловую задачу и отвечает на свои вопросы.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Дополнение, определение и обстоятельство различаются по значению и вопросам, поэтому их удобно сравнивать при разборе предложения.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теме «Второстепенные члены предложения», русский язык, 5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речи, которые помогают уточнять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могут выражаться существительными, прилагательными, местоимениями и числительными. В предложении они уточняют предмет, признак или действие и делают мысль более точной.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второстепенные члены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— одна и та же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смысловая функция может передаваться по-разному: наречием, словосочетанием, инфинитивом или существительным с предлогом. Поэтому важны не только слова, но и их связь в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второстепенные члены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не пропустить главные связи между словами и правильно определить роль каждого зависимого слова.
</a:t>
            </a:r>
            <a:endParaRPr lang="en-US" sz="24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438" y="1836459"/>
            <a:ext cx="292425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213" y="1836459"/>
            <a:ext cx="292425" cy="33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349" dirty="0"/>
          </a:p>
        </p:txBody>
      </p:sp>
      <p:sp>
        <p:nvSpPr>
          <p:cNvPr id="9" name="Text 2"/>
          <p:cNvSpPr txBox="1"/>
          <p:nvPr/>
        </p:nvSpPr>
        <p:spPr>
          <a:xfrm>
            <a:off x="5064868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второстепенные члены и сообщает больше подробностей. Например: «Тёплый ветер стих вечером». Такая фраза звучит точнее и выразительнее.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65175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только из главных членов и передаёт сам факт действия. Например: «Ветер стих». Оно короткое, но грамматически закончено.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меняют смысл предложения
</a:t>
            </a:r>
            <a:endParaRPr lang="en-US" sz="2371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добавление уточняет картину: сначала называется действие, затем появляется признак, после этого место и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второстепенных членов, тем полнее сообщение и тем легче представить описываемую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«Второстепенные члены предложения», русский язык, 5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второстепенных членов
</a:t>
            </a:r>
            <a:endParaRPr lang="en-US" sz="2188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определение и обстоятельство: слово отвечает на похожий вопрос, но относится к разным главным словам. Чтобы не ошибиться, нужно сначала найти слово, от которого оно зависит.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неверно подобранный вопрос. Если вопрос выбран неточно, можно принять обстоятельство за дополнение или перепутать согласованное и несогласованное определение.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подлежащее с дополнением, особенно если в предложении есть несколько существительных. Проверка по смыслу и по грамматической основе помогает определить роль каждого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второстепенных членах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Дополнение, определение и обстоятельство помогают сделать предложение ясным, точным и выразительным. Умение находить их важно для грамотного разбора, письма и понимания текста.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2026-05-23T00:47:52Z</dcterms:created>
  <dcterms:modified xsi:type="dcterms:W3CDTF">2026-05-23T00:47:52Z</dcterms:modified>
</cp:coreProperties>
</file>