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4475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пластиды, митохондрии и рибосомы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строение и функции ключевых органелл эукариотических клеток.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Пластиды и митохондрии открыты в XIX–XX веках, рибосомы — в 1950-х. Исследования способствуют пониманию метаболизма и применению в медицине и биотехнологиях.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значение исследований органелл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— фотосинтетические центры
</a:t>
            </a:r>
            <a:pPr algn="ctr" indent="0" marL="0">
              <a:lnSpc>
                <a:spcPct val="100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содержат пигмент хлорофилл и обеспечивают фотосинтез, преобразуя солнечную энергию в химическую. Они зелёные и имеют сложную структуру мембран.
</a:t>
            </a:r>
            <a:endParaRPr lang="en-US" sz="1062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Хромопласты — окрашивают цветы и плоды
</a:t>
            </a:r>
            <a:pPr algn="ctr" indent="0" marL="0">
              <a:lnSpc>
                <a:spcPct val="100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пластиды накапливают каротиноиды — жёлтые, оранжевые и красные пигменты, играющие роль в привлечении опылителей и распространителей семян.
</a:t>
            </a:r>
            <a:endParaRPr lang="en-US" sz="1062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Лейкопласты — запасающие органеллы
</a:t>
            </a:r>
            <a:pPr algn="ctr" indent="0" marL="0">
              <a:lnSpc>
                <a:spcPct val="100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Лейкопласты невидимы в световом микроскопе, выполняют функции накопления крахмала, жиров и белков, особенно в корнях и клубнях растений.
</a:t>
            </a:r>
            <a:endParaRPr lang="en-US" sz="1066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пластид в растительных клетках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12" y="1208075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992" y="1208075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092" y="1208075"/>
            <a:ext cx="2130000" cy="19843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59900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строение митохондрий
</a:t>
            </a:r>
            <a:pPr algn="ctr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имеют овальную или вытянутую форму, окружены двойной мембраной. Внутренняя мембрана образует складки — кристы, повышающие площадь поверхности.
</a:t>
            </a:r>
            <a:endParaRPr lang="en-US" sz="1191" dirty="0"/>
          </a:p>
        </p:txBody>
      </p:sp>
      <p:sp>
        <p:nvSpPr>
          <p:cNvPr id="8" name="Text 2"/>
          <p:cNvSpPr txBox="1"/>
          <p:nvPr/>
        </p:nvSpPr>
        <p:spPr>
          <a:xfrm>
            <a:off x="3506987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 количество в клетках
</a:t>
            </a:r>
            <a:pPr algn="ctr" indent="0" marL="0">
              <a:lnSpc>
                <a:spcPct val="100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варьируются от 0,5 до 10 мкм длиной; число митохондрий в клетках достигает нескольких тысяч, особенно в энергозависимых тканях.
</a:t>
            </a:r>
            <a:endParaRPr lang="en-US" sz="1291" dirty="0"/>
          </a:p>
        </p:txBody>
      </p:sp>
      <p:sp>
        <p:nvSpPr>
          <p:cNvPr id="9" name="Text 3"/>
          <p:cNvSpPr txBox="1"/>
          <p:nvPr/>
        </p:nvSpPr>
        <p:spPr>
          <a:xfrm>
            <a:off x="6154094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собственной ДНК
</a:t>
            </a:r>
            <a:pPr algn="ctr" indent="0" marL="0">
              <a:lnSpc>
                <a:spcPct val="100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митохондриях содержится кольцевая ДНК, указывающая на их частиственную автономность в синтезе белков и самостоятельное деление.
</a:t>
            </a:r>
            <a:endParaRPr lang="en-US" sz="1337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особенности митохондрий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— состав и размер
</a:t>
            </a:r>
            <a:pPr algn="ctr" indent="0" marL="0">
              <a:lnSpc>
                <a:spcPct val="100000"/>
              </a:lnSpc>
              <a:buNone/>
            </a:pPr>
            <a:r>
              <a:rPr lang="en-US" sz="6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состоят из большой и малой субъединиц, включающих рРНК и белки. Их диаметр составляет 20–30 нанометров.
</a:t>
            </a:r>
            <a:endParaRPr lang="en-US" sz="1214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в клетке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могут свободно плавать в цитоплазме или прикрепляться к мембранам эндоплазматического ретикулума, обеспечивая синтез белков.
</a:t>
            </a:r>
            <a:endParaRPr lang="en-US" sz="1225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Универсальность и роль
</a:t>
            </a:r>
            <a:pPr algn="ctr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Присутствуют во всех клетках — как прокариотических, так и эукариотических, играя ключевую роль в трансляции генетической информации.
</a:t>
            </a:r>
            <a:endParaRPr lang="en-US" sz="1244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рибосом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Лейкопласты накапливают питательные вещества, включая крахмал, масла и белки, обеспечивая запасы энергии.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обеспечивают фотосинтез, преобразуя свет в энергию и формируя глюкозу и кислород.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Хромопласты синтезируют каротиноидные пигменты, придавая окраску растениям и привлекая опылителей.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пластид в клетке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синтезируют АТФ через окислительное фосфорилирование, обеспечивая энергию для клеточных процессов.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митохондрий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управляют апоптозом, регулируя программируемую гибель клеток в организме.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Контролируют уровень кальция и детоксицируют активные формы кислорода, поддерживая клеточный гомеостаз.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Участвуют в синтезе аминокислот и стероидных гормонов, расширяя их биохимическую роль.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осуществляют трансляцию — синтез белков на основе информации с иРНК.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функции рибосом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Регулируют скорость роста клетки и Assembly белковых комплексов, поддерживая работоспособность клеточных систем.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Обеспечивают адаптацию клетки к изменяющимся условиям внешней среды, сохраняя рибосомный пул.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587382"/>
            <a:ext cx="4328400" cy="23869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отличия и сходства органелл по строению, функциям и локализации.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Пластиды и митохондрии — мембранные с собственным геномом; рибосомы — универсальны, немембранные.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Campbell Biology, табл. 6.1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пластид, митохондрий и рибосом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Граны и тилакоиды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Граны состоят из стопок тилакоидов, содержащих пигменты и ферменты, где проходит световая фаза фотосинтеза. Этот структурный комплекс обеспечивает максимальное поглощение света.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хлоропласта: граны, тилакоиды и строма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Строма хлоропласта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Строма — внутренняя жидкая матрица хлоропласта, включающая ДНК, рибосомы и фермент Рубиско, участвующий в цикле Кальвина для фиксации углекислого газа.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12" y="1208075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992" y="1208075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092" y="1208075"/>
            <a:ext cx="2130000" cy="19843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59900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Кристы: увеличенная площадь внутренней мембраны
</a:t>
            </a:r>
            <a:pPr algn="ctr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мембрана митохондрии образует многочисленные складки — кристы, благодаря которым значительно увеличивается поверхность для размещения ферментов цепи переноса электронов. Это обеспечивает эффективное производство энергии клетки.
</a:t>
            </a:r>
            <a:endParaRPr lang="en-US" sz="975" dirty="0"/>
          </a:p>
        </p:txBody>
      </p:sp>
      <p:sp>
        <p:nvSpPr>
          <p:cNvPr id="8" name="Text 2"/>
          <p:cNvSpPr txBox="1"/>
          <p:nvPr/>
        </p:nvSpPr>
        <p:spPr>
          <a:xfrm>
            <a:off x="3506987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Межмембранное пространство и его роль
</a:t>
            </a:r>
            <a:pPr algn="ctr" indent="0" marL="0">
              <a:lnSpc>
                <a:spcPct val="100000"/>
              </a:lnSpc>
              <a:buNone/>
            </a:pPr>
            <a:r>
              <a:rPr lang="en-US" sz="6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внутренней и внешней мембранами находится узкое межмембранное пространство, которое участвует в регуляции транспортных процессов и сигнализации, обеспечивая взаимодействие между органеллой и цитоплазмой.
</a:t>
            </a:r>
            <a:endParaRPr lang="en-US" sz="1054" dirty="0"/>
          </a:p>
        </p:txBody>
      </p:sp>
      <p:sp>
        <p:nvSpPr>
          <p:cNvPr id="9" name="Text 3"/>
          <p:cNvSpPr txBox="1"/>
          <p:nvPr/>
        </p:nvSpPr>
        <p:spPr>
          <a:xfrm>
            <a:off x="6154094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Матрикс и его содержимое
</a:t>
            </a:r>
            <a:pPr algn="ctr" indent="0" marL="0">
              <a:lnSpc>
                <a:spcPct val="100000"/>
              </a:lnSpc>
              <a:buNone/>
            </a:pPr>
            <a:r>
              <a:rPr lang="en-US" sz="6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пространство митохондрии заполнено матриксом, где располагаются ферменты дыхательной цепи, собственная кольцевая ДНК и рибосомы. Это обеспечивает автономность синтеза некоторых митохондриальных белков.
</a:t>
            </a:r>
            <a:endParaRPr lang="en-US" sz="1092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Ультраструктура митохондрии: детали формы и функций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Прокариотические рибосомы 70S
</a:t>
            </a:r>
            <a:pPr algn="ctr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прокариот состоят из двух субъединиц: 50S и 30S, что отличает их от эукариотических. Эти различия делают возможным избирательное подавление бактерий с помощью антибиотиков.
</a:t>
            </a:r>
            <a:endParaRPr lang="en-US" sz="997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Эукариотические рибосомы 80S
</a:t>
            </a:r>
            <a:pPr algn="ctr" indent="0" marL="0">
              <a:lnSpc>
                <a:spcPct val="100000"/>
              </a:lnSpc>
              <a:buNone/>
            </a:pPr>
            <a:r>
              <a:rPr lang="en-US" sz="5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эукариот имеют субъединицы 60S и 40S. Они более крупные и сложные по составу, что отражает более широкий спектр регулируемых функций и контроля над трансляцией.
</a:t>
            </a:r>
            <a:endParaRPr lang="en-US" sz="1039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пластид и митохондрий
</a:t>
            </a:r>
            <a:pPr algn="ctr" indent="0" marL="0">
              <a:lnSpc>
                <a:spcPct val="100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Рибосомы, находящиеся в митохондриях и пластидах, по структуре ближе к прокариотическим 70S, что подтверждает их эволюционное происхождение из древних симбиотических бактерий.
</a:t>
            </a:r>
            <a:endParaRPr lang="en-US" sz="999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рибосом: особенности строения и функции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растительных клетках преобладают хлоропласты, в гепатоцитах — митохондрии для метаболизма, мышечные клетки содержат множество митохондрий для высокой энергии.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клетки приспособлены к своим функциям за счёт различного количества специфических органелл, что отражает специализацию тканей и типов организма.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Molecular Biology of the Cell, B. Alberts, 2015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органелл в разных типах клеток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автономия пластид и митохондрий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Пластиды и митохондрии обладают собственной кольцевой ДНК и рибосомами, что позволяет синтезировать части белков независимо от ядра клетки.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этих органелл чаще происходит по материнской линии, что подтверждается генетическими исследованиями и наблюдениями цитологии.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факты поддерживают эндосимбиотическую теорию, объясняющую происхождение органелл как результат древнего симбиоза между клетками.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Эволюционное значение: эндосимбиотическая теория
</a:t>
            </a:r>
            <a:endParaRPr lang="en-US" sz="2651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26261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эукариот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1,5–2 миллиардов лет назад предки эукариот приобрели симбиотические бактерии — альфа-протобактерии и цианобактерии.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28546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бактерий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Прогрессивные прокариоты пребывали внутри других клеток в симбиотических отношениях, обеспечивая энергетические и фотосинтетические функции.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46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геномов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интеграция привела к потере большей части бактериальных генов и преобразованию в митохондрии и пластиды.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6038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эукариотической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митохондрий и пластид стало ключевым этапом эволюции сложных клеток, дав основу развитию многоклеточных организмов и биологического разнообразия.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12" y="1208075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992" y="1208075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092" y="1208075"/>
            <a:ext cx="2130000" cy="19843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59900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аминокислот и липидов
</a:t>
            </a:r>
            <a:pPr algn="ctr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Пластиды участвуют в синтезе незаменимых аминокислот и жирных кислот, что обеспечивает формирование структурных и функциональных компонентов растительной клетки.
</a:t>
            </a:r>
            <a:endParaRPr lang="en-US" sz="1191" dirty="0"/>
          </a:p>
        </p:txBody>
      </p:sp>
      <p:sp>
        <p:nvSpPr>
          <p:cNvPr id="8" name="Text 2"/>
          <p:cNvSpPr txBox="1"/>
          <p:nvPr/>
        </p:nvSpPr>
        <p:spPr>
          <a:xfrm>
            <a:off x="3506987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Продукция вторичных метаболитов
</a:t>
            </a:r>
            <a:pPr algn="ctr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синтезируют алкалоиды и фенольные вещества, которые защищают растения от патогенов и неблагоприятных условий окружающей среды.
</a:t>
            </a:r>
            <a:endParaRPr lang="en-US" sz="1340" dirty="0"/>
          </a:p>
        </p:txBody>
      </p:sp>
      <p:sp>
        <p:nvSpPr>
          <p:cNvPr id="9" name="Text 3"/>
          <p:cNvSpPr txBox="1"/>
          <p:nvPr/>
        </p:nvSpPr>
        <p:spPr>
          <a:xfrm>
            <a:off x="6154094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Выработка пигментов
</a:t>
            </a:r>
            <a:pPr algn="ctr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Хромопласты отвечают за биосинтез каротиноидов, а хлоропласты — за антоцианы, что влияет на окраску и привлечение опылителей.
</a:t>
            </a:r>
            <a:endParaRPr lang="en-US" sz="1369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Биосинтетическая роль пластид в растениях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50570" y="0"/>
            <a:ext cx="279276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5739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клеточного дыхания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Гликолиз происходит в цитоплазме, далее цикл Кребса и транспорт электронов проходят в митохондриях. Эти процессы совместно обеспечивают выработку основного энергетического вещества АТФ.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800" y="370425"/>
            <a:ext cx="5739000" cy="13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и клеточное дыхание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5739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митохондрий в энергообеспечении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митохондрии поддерживают энергообеспечение клетки, а также участвуют в регуляции метаболизма и гомеостаза, что жизненно важно для функционирования тканей и органов.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биосинтеза белка на рибосомах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этапов трансляции на рибосомах эукариотической клетки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митохондриальные болезни
</a:t>
            </a:r>
            <a:pPr algn="ctr" indent="0" marL="0">
              <a:lnSpc>
                <a:spcPct val="100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Дефекты митохондриальной ДНК приводят к тяжелым заболеваниям, таким как синдром Лея и MELAS, вызывая нарушение энергетического обмена и нейродегенеративные симптомы.
</a:t>
            </a:r>
            <a:endParaRPr lang="en-US" sz="993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Вариегатность растений и пластида
</a:t>
            </a:r>
            <a:pPr algn="ctr" indent="0" marL="0">
              <a:lnSpc>
                <a:spcPct val="100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 пластидах вызывают пестролистность, что снижает фотосинтетический потенциал и влияет на продуктивность сельскохозяйственных культур.
</a:t>
            </a:r>
            <a:endParaRPr lang="en-US" sz="1062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Патологии, связанные с рибосомами
</a:t>
            </a:r>
            <a:pPr algn="ctr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синтеза рибосом вызывают апластические анемии у человека, что затрудняет нормальное кроветворение и снижает иммунитет.
</a:t>
            </a:r>
            <a:endParaRPr lang="en-US" sz="1102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Заболевания, связанные с органеллами клетки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органелл в жизни клетки и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Пластиды, митохондрии и рибосомы — ключевые компоненты клеточного метаболизма и наследственности, фундаментальные для здоровья организма, биотехнологий и прогресса медицины.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2026-05-10T00:22:26Z</dcterms:created>
  <dcterms:modified xsi:type="dcterms:W3CDTF">2026-05-10T00:22:26Z</dcterms:modified>
</cp:coreProperties>
</file>