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в Земле Войска Донского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служба, самоуправление и контроль империи.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Войска Донского объединяла казачью службу, владение землёй и местную власть. Её управление важно для понимания того, как империя сочетала автономию пограничного общества с жёстким надзором центра.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регион на службе империи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край в составе Российской империи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рубеж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край находился на южной границе империи и прикрывал направления к Азову и Кавказу. Здесь власть была тесно связана с обороной рубежей, а повседневная жизнь — с военной готовностью и передвижением людей.
</a:t>
            </a:r>
            <a:endParaRPr lang="en-US" sz="93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 и сообщений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станицы стояли на важных коммуникациях и помогали удерживать порядок в приграничном пространстве. Через них проходили сообщения, обозы и служилые люди, поэтому местная администрация имела не только внутреннее, но и стратегическое значение.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под надзором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края сохраняло привычные формы общинного устройства, но одновременно подчинялось требованиям государственной службы. Это создавало особую модель власти, где местная традиция постоянно соотносилась с интересами Петербурга.
</a:t>
            </a:r>
            <a:endParaRPr lang="en-US" sz="8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управления: служба, обычай, назначение
</a:t>
            </a:r>
            <a:endParaRPr lang="en-US" sz="2532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Выборность и 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строилась на сочетании выборных начал и назначений сверху. На местах сохранялись казачьи собрания, но ключевые должности всё чаще зависели от утверждения властей и службы государству.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казак нёс личную военную обязанность. Служба определяла не только обязанности населения, но и устройство управления, потому что все органы власти были связаны с мобилизацией, учётом и дисциплиной.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и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опиралось одновременно на войсковой обычай и имперские указы. Такое двойное основание позволяло сохранять традицию, но постепенно подчиняло её общим правилам российской административной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система от XVIII века к XIX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XIX веку решения всё чаще оформлялись письменно, а не только через устную традицию.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устойчивое усиление централизованного контроля и документированного управления.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общих тенденций развития управления Землёй Войска Донского в XVIII — 1860–70-х годах XIX века.
</a:t>
            </a:r>
            <a:endParaRPr lang="en-US" sz="11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атаман: центр исполнительной власти
</a:t>
            </a:r>
            <a:endParaRPr lang="en-US" sz="2663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распоряжений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руководил исполнением распоряжений, следил за порядком и отвечал за готовность войска к службе. Его положение соединяло личный авторитет, военный опыт и официальное назначение.
</a:t>
            </a:r>
            <a:endParaRPr lang="en-US" sz="10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Петербургом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представлял войско перед центральной властью и передавал на места государственные требования. Через него Донской край включался в общую административную систему империи.
</a:t>
            </a:r>
            <a:endParaRPr lang="en-US" sz="111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службы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контролировал мобилизацию, сбор людей и готовность лошадей и имущества. Это делало его ключевой фигурой в мирное и военное время.
</a:t>
            </a:r>
            <a:endParaRPr lang="en-US" sz="128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авторитет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атамана опиралась не только на назначение сверху, но и на признание в войсковой среде. Именно поэтому его должность сочетала административную силу и традиционный престиж.
</a:t>
            </a:r>
            <a:endParaRPr lang="en-US" sz="11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атамана и канцелярское управление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 превращала распоряжения атамана в постоянную административную практику. Здесь вели переписку, составляли документы и фиксировали решения, которые раньше могли существовать только в устной форме.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перепись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Писари и помощники вели списки казаков, учёт службы и сведения по округам. Благодаря этому власть получала точную информацию о людях, обязанностях и ресурсах войска.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Документирование связывало центр с местами и делало управление более устойчивым. Решения можно было проверять, повторно направлять и контролировать, что усиливало бюрократический характер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и съезды: коллективное принятие решений
</a:t>
            </a:r>
            <a:endParaRPr lang="en-US" sz="2231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сохранял значение собрания, где обсуждали службу, порядок и важные вопросы жизни войска. Он оставался символом коллективной ответственности, хотя его решения всё чаще зависели от утверждения власти.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Съезды рассматривали земельные и хозяйственные дела, а также споры, затрагивавшие интересы нескольких станиц. Это помогало согласовывать местные потребности с общими задачами управления.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XIX веку всё больше решений оформлялось письменно и передавалось в официальные инстанции. Так традиционное собрание постепенно включалось в систему государственного контроля.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Войсковое правление как постоянный орган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войсковое правление ещё сохраняло черты традиционного войскового устройства. Оно опиралось на старшин и обычай, но уже начинало выполнять более устойчивые административные функции.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правление стало постоянным органом с перепиской, отчётностью и распределением распоряжений. Через него усиливался контроль над населением, службой и хозяйственными делами.
</a:t>
            </a:r>
            <a:endParaRPr lang="en-US" sz="10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1860–70-е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1860–70-м годам правление окончательно встроилось в бюрократическую систему империи. Оно действовало как центр исполнения, учёта и надзора, а не только как представитель войсковой традиции.
</a:t>
            </a:r>
            <a:endParaRPr lang="en-US" sz="11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Военно-административная вертикаль и мирное управление
</a:t>
            </a:r>
            <a:endParaRPr lang="en-US" sz="219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распоряжений и обратной информации между центром и местами.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4702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судебные функции служили прежде всего интересам военной дисциплины.
</a:t>
            </a:r>
            <a:endParaRPr lang="en-US" sz="159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судебный надзор уже был встроен в военную организацию войска и подчинялся задаче поддержания дисциплины и порядка.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источника дохода определяли возможности войсковой администрации.
</a:t>
            </a:r>
            <a:endParaRPr lang="en-US" sz="1645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войска опирались на несколько устойчивых источников: земли, сборы и повинности, что делало хозяйственный учет частью политики.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подчинения в Земле Войска Донского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власти и каналов обратной связи в Земле Войска Донского.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уровня связывали войсковой центр с местным управлением.
</a:t>
            </a:r>
            <a:endParaRPr lang="en-US" sz="181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звено между центром и станицами обеспечивало управление на нескольких уровнях и делало контроль более регулярным и адресным.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как центр местного самоуправления
</a:t>
            </a:r>
            <a:endParaRPr lang="en-US" sz="2486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была не просто поселением, а рабочей единицей управления. Здесь сходы решали вопросы земли, службы, выплат и повседневного порядка, опираясь на местный обычай и ответственность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автономия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должности позволяли общине влиять на жизнь станицы, но эта самостоятельность не была полной: распоряжения войсковой и имперской власти оставались обязательными для исполнения.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станичном уровне казачья система проявляла свою практичность: местные жители быстрее всего видели последствия решений, поэтому контроль и согласование здесь были особенно важны.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местных служителей обеспечивали исполнение власти на месте.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Низовые служители помогали удерживать порядок в станице; без них станичный атаман не мог бы быстро собирать казаков и передавать распоряжения.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веке эта роль постепенно сузилась под влиянием бюрократического контроля.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XIX века община еще влияла на земельные и бытовые вопросы, но ее решения все чаще проходили через административную проверку и отчетность.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1860–70-х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отменили местное управление сразу, но заметно изменили его характер: решения стали проходить через большее число согласований и письменных процедур.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1860–70-м годам административный контроль стал значительно сильнее, чем в ранний период войсковой автономии.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функции и изменения в XIX веке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войсковая система все меньше опиралась на обычай и все больше — на постоянный аппарат и служебную подчиненность.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XIX века — переход от воинско-общинной модели к более жестко организованной административной системе.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Земли Войска Донского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войсковая система стала более централизованной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управления в Земле Войска Донского показывает, как военная обязанность, местное самоуправление и имперский контроль постепенно пришли к более централизованной и письменной системе власти.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2026-07-26T05:45:28Z</dcterms:created>
  <dcterms:modified xsi:type="dcterms:W3CDTF">2026-07-26T05:45:28Z</dcterms:modified>
</cp:coreProperties>
</file>