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себе через quiz, adjectives и короткие ответы.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A: Personality Quiz на уроке английского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подходит 9 классу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уже проще говорить о своих привычках, выборе и сильных сторонах. Personality quiz связан с привычными школьными ситуациями, поэтому помогает обсуждать себя естественно и по-английски, без сложных тем и лишней теории.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лексика нужна для квиза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ответов нужны прилагательные, которые описывают поведение: outgoing, quiet, helpful, independent, energetic, thoughtful, responsible, relaxed. Они помогают точно выбрать вариант, который лучше всего подходит к привычному стилю общения.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квиза часто используют слова usually, often, sometimes, prefer и decide. Они показывают, как человек обычно действует, любит ли он teamwork или предпочитает working alone в учебных заданиях.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привычках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ответить, нужно понимать конструкции What do you do when… How do you usually… Do you like to… Такие вопросы помогают говорить не только о характере, но и о повседневном поведении.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ответа ученик может коротко представить результат на английском языке. Это соединяет vocabulary по теме personality с устной речью и чтением коротких описаний.
</a:t>
            </a:r>
            <a:endParaRPr lang="en-US" sz="10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личностный квиз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ответы превращаются в короткий профиль на английском.
</a:t>
            </a:r>
            <a:endParaRPr lang="en-US" sz="9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Личностные качества в школьной жизни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сразу видно, кто первым поднимает руку, а кто сначала внимательно слушает. Один ученик confidently answers, другой prefers to think before speaking, и оба по-разному помогают классу двигаться вперёд.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проекта кто-то предлагает идеи, кто-то следит за порядком, а кто-то поддерживает остальных спокойными советами. Такие роли хорошо показывают, как creativity, organization and helpfulness проявляются в одной команде.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неформальном общении характер тоже заметен: один ученик easily starts a conversation, другой выбирает quiet company, а третий быстро знакомится с новыми людьми. Эти различия делают класс живым и разнообразным.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прилагательные помогают быстро понять и описать результат personality quiz.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описания характера
</a:t>
            </a:r>
            <a:endParaRPr lang="en-US" sz="297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коротких самопрезентациях и помогают описывать не только характер, но и привычный стиль поведения.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personality для школьного квиза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классе ответы редко совпадают полностью: ученики выбирают разные варианты, потому что по-разному чувствуют себя в общении и учёбе.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выбирают ученики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одного «правильного» типа личности: разные качества помогают по-разному выполнять школьные задания и участвовать в уроке.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результаты класса 9А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16770"/>
            <a:ext cx="271200" cy="21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результаты у одноклассников различаются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опыт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Ученик, который часто общается с друзьями, может быть much more talkative. Но на уроке иностранного языка тот же человек иногда становится quieter и отвечает осторожнее.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результат влияет то, какие школьные предметы нравятся больше. Если ученик любит обсуждать идеи, он чаще выбирает ответы, связанные с creativity, teamwork and speaking.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хорошо знают английские слова, но стесняются говорить вслух. Тогда в квизе они выбирают более calm or careful варианты, даже если умеют отвечать правильно.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действовать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быстро принимает решение, а кто-то сначала думает и проверяет ответ. Поэтому personality quiz показывает не уровень способностей, а разные стили поведения в похожих ситуациях.
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говорить о себе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формата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часто предлагают выбрать между двумя вариантами: alone or in a group, quiet or active, fast or careful. Такой формат помогает быстрее понять, какие привычки ближе именно тебе.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Speaking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like speaking in front of the class? Этот вопрос связан с уверенностью и готовностью отвечать устно. Он помогает заметить, насколько легко ученик использует английский в реальной ситуации.
</a:t>
            </a:r>
            <a:endParaRPr lang="en-US" sz="929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трудность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you do when a task is difficult? Такой вопрос показывает, как человек ведёт себя при сложном задании: asks for help, tries again or makes a plan before continuing.
</a:t>
            </a:r>
            <a:endParaRPr lang="en-US" sz="96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люди и 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you react to new people? Этот вопрос помогает описывать общительность, осторожность и любознательность. Он тренирует понимание простых моделей и личной лексики одновременно.
</a:t>
            </a:r>
            <a:endParaRPr lang="en-US" sz="9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результат квиза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ответы превращаются в короткое описание и вывод о сильных сторонах.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разных типов личности
</a:t>
            </a:r>
            <a:endParaRPr lang="en-US" sz="26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50" y="1709625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Outgoing students легче включаются в диалоги и обсуждения: им проще начать разговор, задать вопрос и поддержать партнера. В учебе это помогает на устных ответах и в парных упражнениях.
</a:t>
            </a:r>
            <a:endParaRPr lang="en-US" sz="875" dirty="0"/>
          </a:p>
        </p:txBody>
      </p:sp>
      <p:sp>
        <p:nvSpPr>
          <p:cNvPr id="11" name="Text 3"/>
          <p:cNvSpPr txBox="1"/>
          <p:nvPr/>
        </p:nvSpPr>
        <p:spPr>
          <a:xfrm>
            <a:off x="417950" y="231653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сроки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Organized students обычно помнят дедлайны, держат записи в порядке и заранее распределяют шаги работы. Такие качества особенно полезны при подготовке проектов, тестов и больших домашних заданий.
</a:t>
            </a:r>
            <a:endParaRPr lang="en-US" sz="875" dirty="0"/>
          </a:p>
        </p:txBody>
      </p:sp>
      <p:sp>
        <p:nvSpPr>
          <p:cNvPr id="12" name="Text 4"/>
          <p:cNvSpPr txBox="1"/>
          <p:nvPr/>
        </p:nvSpPr>
        <p:spPr>
          <a:xfrm>
            <a:off x="417950" y="292344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 нестандартность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students часто предлагают неожиданные примеры, яркие заголовки и интересные решения для постеров, историй и презентаций. Их сильная сторона — находить свежий подход к знакомой теме.
</a:t>
            </a:r>
            <a:endParaRPr lang="en-US" sz="875" dirty="0"/>
          </a:p>
        </p:txBody>
      </p:sp>
      <p:sp>
        <p:nvSpPr>
          <p:cNvPr id="13" name="Text 5"/>
          <p:cNvSpPr txBox="1"/>
          <p:nvPr/>
        </p:nvSpPr>
        <p:spPr>
          <a:xfrm>
            <a:off x="417950" y="3530339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 students чаще говорят свободно, не боятся ошибиться и быстрее включаются в ответ у доски. Это помогает, когда нужно объяснить мысль или представить результат всей группе.
</a:t>
            </a:r>
            <a:endParaRPr lang="en-US" sz="895" dirty="0"/>
          </a:p>
        </p:txBody>
      </p:sp>
      <p:sp>
        <p:nvSpPr>
          <p:cNvPr id="14" name="Text 6"/>
          <p:cNvSpPr txBox="1"/>
          <p:nvPr/>
        </p:nvSpPr>
        <p:spPr>
          <a:xfrm>
            <a:off x="417950" y="4137228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деталям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Thoughtful students замечают нюансы, выбирают слова осторожно и проверяют, совпадает ли ответ с вопросом. Такой стиль особенно ценен в чтении, письме и точном выполнении инструкций.
</a:t>
            </a:r>
            <a:endParaRPr lang="en-US" sz="8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показывают не «лучшие» и «худшие» задания, а то, где разные типы личности чувствуют себя спокойнее и работают увереннее.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учебные ситуации подходят разным типам
</a:t>
            </a:r>
            <a:endParaRPr lang="en-US" sz="269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уверенность обычно связана с устной работой, а подготовка к тестам и чтение лучше подходят более организованным и внимательным ученикам.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составленная по описанию типов личности в заданиях personality quiz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241666"/>
            <a:ext cx="4039800" cy="20733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короткий ответ в квизе может указывать на определённую черту характера или стиль поведения.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ответов и возможные значения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помогают быстро связать действие с чертой характера и использовать эту лексику в самопредставлении на английском языке.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формулировки personality quiz для урока английского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показывает personality quiz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оценки и не IQ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квиз не измеряет успеваемость по английскому, общий интеллект или будущую профессию. Он помогает говорить о привычках и выборе, но не заменяет настоящую проверку знаний.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точный диагноз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не является психологическим заключением и не описывает человека полностью. Он показывает только общий портрет, который подходит для учебного обсуждения, а не для серьёзного вывода.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Влияют настроение и 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ответы может повлиять усталость, стресс, недавний разговор с друзьями или сложный школьный день. Поэтому один и тот же ученик иногда получает разные результаты.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могут меняться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Квиз не закрепляет личность навсегда. Привычки, опыт общения и участие в новых делах постепенно меняют уверенность, общительность и самостоятельность.
</a:t>
            </a:r>
            <a:endParaRPr lang="en-US" sz="10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вопросы точнее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ответ по реальным привычкам, а не по случайному настроению.
</a:t>
            </a:r>
            <a:endParaRPr lang="en-US" sz="9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личность меняется с опытом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команда — новый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Аня почти не отвечала на английском, потому что боялась ошибиться. После школьного проекта она несколько раз выступила перед классом и заметила, что стала говорить увереннее. Опыт помог ей стать более open и active.
</a:t>
            </a:r>
            <a:endParaRPr lang="en-US" sz="1011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приходит с практикой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долго путался в тетрадях и забывал, что нужно сделать дома. Когда он начал вести список дел для кружка и уроков, ему стало легче планировать время. Постепенно он стал более responsible и organized.
</a:t>
            </a:r>
            <a:endParaRPr lang="en-US" sz="1070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растёт постепенно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поехала в поездку с классом и впервые сама отвечала за материалы для группы. Ей пришлось принимать решения и слушать других. После этого она почувствовала, что стала более independent и спокойнее в новых ситуациях.
</a:t>
            </a:r>
            <a:endParaRPr lang="en-US" sz="10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разных наблюдений сравнивается, тем понятнее становится, какие черты повторяются в обычной школьной жизни.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узнать себя на английском
</a:t>
            </a:r>
            <a:endParaRPr lang="en-US" sz="281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надёжный вывод даёт не один тест, а сочетание повторов, наблюдений и личных записей: так самооценка становится точнее.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обсуждения самонаблюдения на уроке английского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результат в учебе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удобный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показывает сильные стороны в общении, можно чаще работать в парах и обсуждать ответы вслух. Это помогает использовать свой стиль без лишнего напряжения.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9500" y="1742113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Распределить роли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проекте один ученик может отвечать за идеи, другой — за план, третий — за аккуратность. Квиз подсказывает, кому удобнее говорить, писать или проверять детали.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725" y="2974238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способ подготовки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Организованным ученикам часто полезны списки и планы, а вдумчивым — спокойное чтение и проверка слов. Так подготовка к ответу становится более понятной и удобной.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58500" y="30184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нужную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показывает неуверенность, это не проблема, а подсказка. Можно попросить поддержку, дополнительные объяснения или время на обдумывание ответа.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150800" y="41683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прогрессом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квиза можно использовать как отправную точку, а не окончательный вывод. Через время легко заметить, какие навыки стали сильнее, а какие ещё нужно развивать.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помогает связать результат квиза с реальными школьными ситуациями и с лексикой по теме personality.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записать в итог по части A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показывает, что квиз полезен для самонаблюдения, словарной работы и обсуждения сильных сторон без лишних выводов.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формулировки для самооценки по теме personality quiz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Personality quiz помогает описывать себя простыми английскими словами, сравнивать привычки и замечать сильные стороны. Его ценность в честных ответах, понятных вопросах и умении связать результат с реальной школьной жизнью.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personality quiz на уроке английского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2026-05-31T12:24:00Z</dcterms:created>
  <dcterms:modified xsi:type="dcterms:W3CDTF">2026-05-31T12:24:00Z</dcterms:modified>
</cp:coreProperties>
</file>