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10: первые числа и первые успехи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десятка открывает путь в мир чисел и счёта.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нужен счёт до 10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дети учатся связывать слово, цифру и количество. До 10 удобно считать знакомые предметы, сравнивать группы и замечать, как число меняется. Это прочная основа для первых шагов в сложении и вычитании.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10 по порядку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начинается с 1 и заканчивается 10. Каждое следующее число стоит сразу после предыдущего и отличается от него на один.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помогает не путаться: 4 идёт после 3, а 9 стоит прямо перед 10. Так ребёнок быстрее находит соседей числа.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 запомнен, считать становится легче и увереннее. Ребёнок видит, что числа идут как ступеньки: одна выше другой, без пропусков.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игрушка — это уже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парте лежит один карандаш, ребёнок сразу видит число 1. Две машинки показывают 2, а три яблока — 3. Так числа связываются с реальными предметами, а не остаются просто знаками в тетради.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не только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можно показать пальцами, точками на карточке или рисунком с отдельными предметами. Когда рядом стоят цифра 4 и четыре кубика, связь становится особенно понятной. Для первого знакомства такие картинки работают почти как волшебство.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— разный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увидеть в игрушках, на картинках, в домино и в записи цифрой. Ребёнок постепенно замечает: форма может меняться, но количество остаётся тем же. Это очень важное открытие для первых уроков математики.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связано с количеством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 без ошибок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нужно по одному и называть каждый предмет только один раз. Если предмет уже назван, к нему не возвращаются, даже если он очень симпатичный.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вести счёт по порядку: слева направо, сверху вниз или по кругу. Так глаза и пальцы работают вместе, а предметы не теряются из виду.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названное число и будет ответом. Если сказано «1, 2, 3, 4», значит, всего четыре предмета — счёт закончен, ура!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как помощники в счёте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одной руке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на одной руке помогают быстро показать числа от 1 до 5. Ребёнок видит количество сразу, без долгих раздумий и лишних подсчётов.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руки — это уже 10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поднимаются обе руки, перед глазами оказывается вся первая десятка. Это удобно для запоминания чисел от 6 до 10 и для проверки ответа.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спешки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кажется сомнительным, пальцы помогают пересчитать ещё раз. Такой способ делает счёт спокойнее, а число — понятнее и надёжнее.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добавить один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двум кубикам добавить ещё один, получится три. Ребёнок сразу видит, что число увеличилось ровно на один, без загадок и фокусов.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принцип работает с любыми предметами: было пять карандашей, стало шесть. Одно добавление — и число в ряду переходит к следующему.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упражнение помогает понять, что числа идут последовательно. После 7 всегда идёт 8, а после 9 — 10, как будто числа дружно шагают вперёд.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убрать один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полную группу предметов, например 4 яблока или 10 фишек. Сначала важно просто заметить, сколько их было до изменения.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убирают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группы убирают ровно один предмет. Теперь видно, что предметов стало меньше, а счёт нужно пересмотреть заново, шаг за шагом.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назад показывает новый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назад, число уменьшается на один: 4 превращается в 3, 10 — в 9. Это первый шаг к пониманию вычитания.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увидеть по-разному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можно показать тремя кружками, тремя яблоками или тремя фишками. Но само число остаётся одним и тем же, даже если картинки меняются. Ребёнок учится узнавать количество в любой форме.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запись числа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нужна, чтобы написать число на бумаге или в тетради. Например, число пять можно показать пятью предметами, а записать одной цифрой 5. Так появляется связь между количеством и его знаком.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— разные вещи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столько же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одной группе 3 предмета, а в другой 5, можно сразу сказать: пять больше, а три меньше. Для этого не нужно считать очень долго и торопиться.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обеих группах по 4 предмета, они поровну, или столько же. Это удобный способ сравнить предметы без сложных вычислений и лишних догадок.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ребёнку быстро замечать разницу между группами. Он начинает сравнивать не наугад, а аккуратно и по делу, как настоящий математик.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повседневной жизни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счёт помогает быстро узнать, сколько карандашей лежит в пенале, сколько конфет осталось в тарелке или сколько кубиков нужно собрать после игры.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числа встречаются почти на каждом шагу: при пересчёте тетрадей, фломастеров, парты, шагов до доски и даже хлопков в весёлой разминке.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можно считать ступеньки, деревья, машины, мячики во дворе или друзей в команде. Так математика становится частью обычного дня.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считает знакомые вещи, числа перестают быть скучными знаками. Они превращаются в удобных помощников, которые всегда знают, сколько чего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счёта предметов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считать внимательно: сначала увидеть всю группу, потом выбрать начало, двигаться по одному предмету и проверить результат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пропустить предмет. Это случается, если считать слишком быстро или смотреть не на все игрушки сразу, а только на их часть.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предмет называют дважды. Чтобы этого не было, полезно касаться каждого предмета пальцем или вести счёт в строгом порядке, например слева направо.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перепутать 6 и 9. Эти числа похожи, поэтому ребёнку помогает спокойный темп, чёткое произношение и повторение на карточках.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лежат беспорядочно, считать труднее. Гораздо проще разложить их в ряд, сосчитать медленно и потом ещё раз проверить ответ без спешки.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счёте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запоминания чисел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старт!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башню из кубиков и попроси ребёнка назвать, сколько их стало. Потом добавьте один кубик, и пусть он скажет новый ответ. Такая игра показывает, как число растёт почти незаметно, будто кубик сам «подрос».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Хлопайте в ладоши, делайте шаги или показывайте пальцы по одному, считая до 10. Ребёнок видит, что число можно не только услышать, но и прожить движением. От этого счёт запоминается легче и веселее.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чисел от 1 до 10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ступенька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стоит внизу и показывает самый маленький счёт. С него начинается вся лестница чисел, поэтому его легко запомнить.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ступеньках 2, 3, 4, 5 и 6 числа идут по порядку. Каждая новая ступенька выше предыдущей всего на один шаг.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наверху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7, 8 и 9 уже близко к вершине. Здесь удобно искать соседей числа: одно число выше, другое ниже.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ступенька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завершает первую десятку и стоит выше всех. После него лестница не заканчивается, а просто продолжается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составляются числа до 10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разложить на две части, если показать его предметами. Например, 4 удобно представить как 1 и 3, а 6 — как 2 и 4. Это помогает видеть число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готовят к сложению: ребёнок понимает, что два маленьких числа вместе дают одно большое. Математика перестаёт быть загадкой и становится похожей на сборку конструктора.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полезен и для вычитания. Если известно, из каких частей состоит число, легче заметить, сколько останется после убавления. Так ум тренируется работать гибко и внимательно.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зоопарк на листе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могут быть слоны, зайцы, птицы или рыбки — главное, чтобы каждый предмет был виден отдельно. Тогда ребёнок спокойно пересчитывает животных по одному и не теряется среди лишних деталей.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машинки и звёздочки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картинки с фруктами, игрушками или звёздами удерживают внимание лучше, чем пустой лист. Ребёнок ищет предметы глазами, считает их и радуется, когда ответ совпадает. Почти маленькое детективное расследование, только без лупы.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картинкам и рисункам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видно, что счёт до 10 уже получается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называет числа от 1 до 10 по порядку и не сбивается. Он знает, что после 7 идёт 8, а после 9 — 10.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считает предметы без пропусков и повторов, показывает нужное количество на пальцах и умеет быстро проверить себя ещё раз, если ответ кажется сомнительным.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понимает слова «больше», «меньше» и «столько же». Он может сравнить две группы предметов и объяснить, где их больше, а где поровну.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9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открывает счёт до 10 дальше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271725" y="2548745"/>
            <a:ext cx="2409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действиям с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порядка и количества помогает уверенно начинать сложение и вычитание. Теперь числа становятся не просто знаками, а рабочими инструментами.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982950" y="2548745"/>
            <a:ext cx="2409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счёт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до 10 ребёнок быстрее считает, меньше путается и смелее решает задания. Это хороший старт для всей дальнейшей математики.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2850" y="2548745"/>
            <a:ext cx="2409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десятка освоена, ребёнок легче знакомится с числами 11, 12, 13 и дальше. Они уже не выглядят незнакомыми.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10 — первый важный успех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десятка помогает ребёнку считать предметы, сравнивать группы, узнавать цифры и видеть порядок чисел. Это крепкий фундамент для новых математических тем и уверенного учёбы.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2026-05-20T12:33:53Z</dcterms:created>
  <dcterms:modified xsi:type="dcterms:W3CDTF">2026-05-20T12:33:53Z</dcterms:modified>
</cp:coreProperties>
</file>