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1950-х–1960-х годов: обновление темы, героя и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«оттепели» и после неё говорит о правде времени и человеке.
</a:t>
            </a:r>
            <a:endParaRPr lang="en-US" sz="306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литературная жизнь после 1953 года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и XX съезда КПСС литература стала заметно свободнее: ожили журналы, расширился круг авторов, а читатель особенно остро откликался на тексты о личном опыте, достоинстве и надежде на обновление.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периода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центральных мотивов — память о войне: писатели показывают не только подвиг, но и цену победы, страх, утраты и ответственность перед погибшими.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нравственный выбор, совесть и внутреннее сопротивление давлению системы: герой всё чаще сталкивается с необходимостью сохранить личную правду.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обращается к повседневности, семье, деревне и судьбе молодого человека, показывая, как большие исторические перемены отражаются в частной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«оттепели»: голоса нового поколения
</a:t>
            </a:r>
            <a:endParaRPr lang="en-US" sz="2925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звучат вслух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1950-х–1960-х годов активно выступали перед большой аудиторией, и их тексты воспринимались как живой разговор с современником. Публичная интонация, ритмическая энергия и острота темы делали стихотворение событием культурной жизни.
</a:t>
            </a:r>
            <a:endParaRPr lang="en-US" sz="899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и гражданская позиция
</a:t>
            </a:r>
            <a:endParaRPr lang="en-US" sz="1374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Евгения Евтушенко, Андрея Вознесенского, Беллы Ахмадулиной и Роберта Рождественского личные переживания нередко соединяются с общественным высказыванием. Благодаря этому поэт становится не только лирическим героем, но и заметным участником времени.
</a:t>
            </a:r>
            <a:endParaRPr lang="en-US" sz="887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для нового читателя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«оттепели» стремилась говорить современно: использовать живую лексику, неожиданные ритмы и узнаваемые образы городской жизни. Такой язык помогал молодёжи чувствовать свою причастность к переменам и воспринимать стихи как часть собственной биографии.
</a:t>
            </a:r>
            <a:endParaRPr lang="en-US" sz="894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публичная фигура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этого времени видел в поэте не отстранённого созерцателя, а человека с ясной позицией и открытой интонацией. Именно поэтому поэтические выступления часто превращались в пространство обсуждения общественных надежд и тревог.
</a:t>
            </a:r>
            <a:endParaRPr lang="en-US" sz="9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без прежней героизации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отказываются от парадного изображения войны и показывают фронт как испытание, где рядом с мужеством существуют страх, усталость и чувство потери.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конкретный человек с его слабостью, памятью и ответственностью за других; так война раскрывается через личную судьбу, а не через лозунг.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Виктора Некрасова, Константина Воробьёва, Бориса Васильева и Юрия Бондарева усиливают правдивость деталей и психологическую достоверность.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меняет саму оптику военной литературы: важным становится не только исход боя, но и нравственная цена выживания, верности и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отклик у читателей вызывали тексты, в которых исторический опыт соединялся с личной этикой.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литературной программе и ключевым произведениям периода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1950-х–1960-х годов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тем показывает приоритет памяти, совести и человеческого достоинства над внешней событийностью.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защита нравственных основ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уклад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этих произведениях показана как пространство, где сохраняются память семьи, трудовая дисциплина и преемственность поколений. Потеря дома воспринимается не только как бытовая, но и как духовная утрата.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общиной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не одиночный успех, а долг перед близкими, соседями и родной землёй. Такой взгляд делает деревенскую прозу особенно важной для разговора о совести и взаимной поддержке.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подчёркивают, что отношение человека к земле определяет его нравственный облик. Разрыв с природой и крестьянским трудом ведёт к обеднению языка, чувств и жизненных ориентиров.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ценность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Фёдора Абрамова, Валентина Распутина, Василия Белова и Виктора Астафьева сохраняют историю повседневного труда и моральных правил, которые помогают человеку не потерять себя в переменах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вечера и массовая популярность поэзии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вечера собирали тысячи слушателей и превращались в событие, где стихотворение звучало как живое обращение к современнику. Молодёжь видела в поэзии язык свободы, искренности и участия в общих переменах.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успех был связан с ораторской интонацией, современным словарём и эмоциональной силой чтения. Поэт становился фигурой общественного доверия, а само выступление — формой разговора о времени, совести и надежде.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3001"/>
            <a:ext cx="4133400" cy="2279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эпохи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раскрывали ключевые темы периода через войну, лагерь, сатиру и деревенскую прозу.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сходятся в одном: литература смещает внимание к человеку, его совести и жизненной ответственности.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литературы 1950-х–1960-х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и литература правды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не исключительный эпизод, а ежедневную систему унижения, в которой человек вынужден сохранять внутреннее достоинство.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точка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изменила разговор о правде в литературе: после неё тема лагеря, документальная точность и нравственная стойкость получили особую значимость.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1962: публикация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 выходит в печати и становится одним из самых заметных литературных событий «оттепели».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Сатира, ирония и критика формализма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интонация помогает писателям разоблачать бюрократию, штампованный язык и показную «правильность», за которой скрываются равнодушие и духовная пустота.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становится способом говорить о болезненных противоречиях времени осторожно, но точно: комическое обнажает несоответствие между официальными лозунгами и реальной жизнью.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смешное почти всегда связано с нравственной оценкой. Через гротеск и пародию авторы защищают живую человеческую речь и право на честный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литературной среды 1950-х–1960-х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смену общественных ожиданий, степени идеологического контроля и ведущих литературных направлений.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1950-х–1960-х годов
</a:t>
            </a:r>
            <a:endParaRPr lang="en-US" sz="3267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Битники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Керуак и Аллен Гинзберг выразили протест против конформизма, превратив путешествие, свободу движения и импровизацию речи в знак личной независимости и поиска себя.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абсурда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Сэмюэла Беккета человеческое существование показано как ожидание без ясного ответа. Абсурдная форма передает чувство утраты опоры и разрыв между словом и смыслом.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послевоенных ценностей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 исследовал одиночество, ответственность и моральный выбор в мире, где старые истины уже не убеждают, а новые еще не обрели устойчивости.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личности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мировой литературы этого времени важны сомнение, тревога и поиск свободы. Герой часто остается наедине с собой и вынужден заново определять смысл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шестидесятников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поколение особенно ценило честность, личную ответственность и право говорить прямо. Молодой герой часто становится носителем совести, внутренней свободы и гражданской позиции.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Шестидесятники связывали будущее страны с переменами, научным прогрессом и открытым разговором о проблемах общества. Им была близка энергия молодости и ощущение исторического движения.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карта показывает не только популярность, но и общественную значимость каждого направления в культурной повестке десятилетия.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литературы о литературе 1950-х–1960-х годов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изменения в литературе периода
</a:t>
            </a:r>
            <a:endParaRPr lang="en-US" sz="301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становится более многоголосой: поэзия заметнее в публичном пространстве, а проза сильнее влияет на школьное чтение и историческую память.
</a:t>
            </a:r>
            <a:endParaRPr lang="en-US" sz="10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 внимательно отслеживали идеологическую «правильность» текста, поэтому многие произведения проходили через сокращения, правки и согласования с официальными требованиями.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не всегда означал молчание: часть произведений распространялась в самиздате, что расширяло читательский круг, но повышало риск для автора и читателя.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границы допустимого в литературе
</a:t>
            </a:r>
            <a:endParaRPr lang="en-US" sz="2912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скрытом контроле возрастает роль подтекста, намека, детали и символа. Читатель учится распознавать смысл не только в прямом высказывании, но и между строк.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усиливали моральную ответственность писателя: важно было не просто избегать запрета, а сохранять внутреннюю правду и точность наблюдения.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1950-х–1960-х годов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этого времени перестает быть схематичным «положительным образом». Он сомневается, ошибается, испытывает страх, но именно через это раскрывается его человеческая глубина.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человека в ситуации выбора: перед совестью, памятью, близкими и собственной ответственностью. Важным становится не внешний успех, а внутренняя стойкость.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одиночеству и духовной свободе. Даже в трудных обстоятельствах герой может сохранять достоинство, если не изменяет правде и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79" y="952675"/>
            <a:ext cx="1932267" cy="194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073" y="952675"/>
            <a:ext cx="1932267" cy="19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285" y="952675"/>
            <a:ext cx="1932267" cy="19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8510" y="952675"/>
            <a:ext cx="1932267" cy="194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в которых формировалась литературная повестка
</a:t>
            </a:r>
            <a:endParaRPr lang="en-US" sz="2148" dirty="0"/>
          </a:p>
        </p:txBody>
      </p:sp>
      <p:sp>
        <p:nvSpPr>
          <p:cNvPr id="12" name="Text 2"/>
          <p:cNvSpPr txBox="1"/>
          <p:nvPr/>
        </p:nvSpPr>
        <p:spPr>
          <a:xfrm>
            <a:off x="378764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мир»: площадка острых публикаций
</a:t>
            </a:r>
            <a:endParaRPr lang="en-US" sz="1233" dirty="0"/>
          </a:p>
        </p:txBody>
      </p:sp>
      <p:sp>
        <p:nvSpPr>
          <p:cNvPr id="13" name="Text 3"/>
          <p:cNvSpPr txBox="1"/>
          <p:nvPr/>
        </p:nvSpPr>
        <p:spPr>
          <a:xfrm>
            <a:off x="378764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стал символом литературного обновления: именно здесь появлялись тексты, вызывавшие широкие обсуждения и спор о границах допустимого. Его редакционная политика часто определяла, какие темы станут центральными для читателей и критики.
</a:t>
            </a:r>
            <a:endParaRPr lang="en-US" sz="963" dirty="0"/>
          </a:p>
        </p:txBody>
      </p:sp>
      <p:sp>
        <p:nvSpPr>
          <p:cNvPr id="14" name="Text 4"/>
          <p:cNvSpPr txBox="1"/>
          <p:nvPr/>
        </p:nvSpPr>
        <p:spPr>
          <a:xfrm>
            <a:off x="2511958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«Юность»: голос молодой аудитории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11958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журнал особенно близко говорил с молодежью, поддерживая современную интонацию, открытость переживаний и интерес к новому герою. Он помог поэзии и прозе выйти к массовому читателю без утраты живого языка.
</a:t>
            </a:r>
            <a:endParaRPr lang="en-US" sz="988" dirty="0"/>
          </a:p>
        </p:txBody>
      </p:sp>
      <p:sp>
        <p:nvSpPr>
          <p:cNvPr id="16" name="Text 6"/>
          <p:cNvSpPr txBox="1"/>
          <p:nvPr/>
        </p:nvSpPr>
        <p:spPr>
          <a:xfrm>
            <a:off x="4645170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«Октябрь» и «Москва»: конкуренция позиций
</a:t>
            </a:r>
            <a:endParaRPr lang="en-US" sz="1314" dirty="0"/>
          </a:p>
        </p:txBody>
      </p:sp>
      <p:sp>
        <p:nvSpPr>
          <p:cNvPr id="17" name="Text 7"/>
          <p:cNvSpPr txBox="1"/>
          <p:nvPr/>
        </p:nvSpPr>
        <p:spPr>
          <a:xfrm>
            <a:off x="4645170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 не только печатали произведения, но и задавали разные способы разговора о времени. Через них шла борьба за интерпретацию истории, образ человека и допустимые рамки критики.
</a:t>
            </a:r>
            <a:endParaRPr lang="en-US" sz="1083" dirty="0"/>
          </a:p>
        </p:txBody>
      </p:sp>
      <p:sp>
        <p:nvSpPr>
          <p:cNvPr id="18" name="Text 8"/>
          <p:cNvSpPr txBox="1"/>
          <p:nvPr/>
        </p:nvSpPr>
        <p:spPr>
          <a:xfrm>
            <a:off x="6778395" y="2991850"/>
            <a:ext cx="193405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как культурный фильтр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778395" y="3551900"/>
            <a:ext cx="193405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редакциях решалась судьба многих текстов: одни получали известность, другие задерживались или не выходили вовсе. Поэтому журнальная система была не просто каналом публикации, а центром литературной жизни.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11316"/>
            <a:ext cx="3856200" cy="15254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направления и темы определяли лицо литературы 1950-х–1960-х годов.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фигур видны три линии периода: правда о войне и лагерях, обновление поэзии и развитие нравственной прозы о человеке и времени.
</a:t>
            </a:r>
            <a:endParaRPr lang="en-US" sz="117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литературы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вклад в литературу эпохи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литература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1950-х–1960-х годов научила говорить о войне, свободе и достоинстве без штампов. Ее сила — в честности, психологической точности и способности видеть историю через судьбу человека.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2026-05-23T22:37:27Z</dcterms:created>
  <dcterms:modified xsi:type="dcterms:W3CDTF">2026-05-23T22:37:27Z</dcterms:modified>
</cp:coreProperties>
</file>