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паукообразные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110 000 видов паукообразных живут в разных средах и играют важную роль в природе.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в науке и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паукообразные изучаются учёными и включают свыше 110 тысяч видов. Эти членистоногие обитают в разных экосистемах и важны для сельского хозяйства и медицины.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тела паукообразных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паукообразные имеют два отдела тела — головогрудь и брюшко, обеспечивающие разные функции жизнедеятельности.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есть четыре пары членистых ног, которые обеспечивают передвижение и захват добычи.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и педипальпы выполняют важные задачи: помогают ловить пищу и служат органами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пауков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— инструмент для охоты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выделяют шелковистые нити из паутинных желез, создавая сети для ловли насекомых. Эти прочные нити также служат укрытием и защитой от хищников.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и органы чувств пауков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обладают ядовитыми железами, которые помогают обездвиживать добычу. Восемь глаз обеспечивают широкий обзор и различение движений.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имеют ядовитое жало на конце хвоста, используемое для охоты и защиты.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Ночным образом жизни они избегают жары, охотясь в темноте на мелких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заботливо носят потомство на спине до первой линьки, что повышает их выживаемость.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обладают хорошей выносливостью и могут долго обходиться без пищи.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Повадки скорпионов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групп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размер, среду обитания и тип питания четырёх основных групп паукообразных.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питания отражает адаптацию к разным экосистемам и функциям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членистоногих,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микроскопических клещей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клещей обычно меньше одного миллиметра, что делает их невидимыми невооружённым глазом. Многие виды живут в почве и растениях, влияя на экосистемы.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как паразиты и переносчики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питаются кровью животных и могут переносить опасные болезни, такие как боррелиоз и клещевой энцефалит. Их крошечные размеры затрудняют обнаружение.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мир клещей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отличия сенокосцев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 сегментированное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сенокосцев почти не разделено на сегменты, в отличие от других паукообразных с чёткой сегментацией.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отличаются особенно длинными и тонкими ногами, которые помогают им быстро передвигаться по поверхности.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питаются разлагающейся органикой и мелкими беспозвоночными, не обладая ядовитыми железами.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обитают на всех материках, кроме Антарктиды, показывая широкое распространение в разных климатах.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могут переноситься ветром с помощью воздушных нитей, тогда как клещи массово заселяют растения и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распространение паукообразных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основных групп паукообразных в природе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составляют половину всех видов, подчёркивая их доминирующую роль в данной группе.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пауков отражает их успешную адаптацию и разнообразие форм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членистоногих, данные 2023 года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личинки/нимфы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проходят несколько линек, постепенно увеличиваясь в размерах и приближаясь к взрослому состоянию.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размножаются откладыванием яиц, из которых вылупляются личинки или нимфы, представляющие начальные стадии их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варьируется: у мелких видов он длится несколько месяцев, у крупных — может достигать нескольких лет.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взрослой особью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развития появляется взрослая особь, способная к размножению и выполнению всех функций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питаются насекомыми и другими мелкими беспозвоночными, выступая эффективными хищниками в экосистемах и контролируя численность своих жертв.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отличаются разнообразием пищевых предпочтений: некоторые сосут растительные соки или кровь животных, тогда как сенокосцы потребляют органические остатки и мелких беспозвоночных.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цепи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скорпионы применяют яд для быстрой парализации добычи и защиты от врагов, при этом опасные виды чаще обитают в тропических и пустынных регионах.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маскировки многие паукообразные используют окраску, позволяющую сливаться с окружающей средой и избегать обнаружения хищниками.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защиты включают резкие движения для побега, сворачивание тела и выделение неприятных веществ, например, у некоторых видов клещей.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и защитные механизмы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прочность паутины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по прочности превосходит сталь того же диаметра, что позволяет паукам создавать сложные и долговечные ловчие сети для добычи.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гнездование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служит материалом для создания укрытий и гнезд, обеспечивая безопасность потомства и надежное место для отдыха пауков.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Биомедицинские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свойства паутины для разработки новых медицинских материалов, включая хирургические швы и ткани с высокой прочностью и гибкостью.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применения паутины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паукообразных могут влиять на здоровье или хозяйственную деятельность человека, от опасных укусов до биологического контроля вредителей.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паукообразных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тысячи известных видов паукообразных имеют значение в медицинской или сельскохозяйственной сфере, как угрозы или полезные организмы.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активно регулируют популяции насекомых-вредителей, снижая ущерб для сельскохозяйственных культур и естественных насаждений.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веществ, способствуя образованию плодородного слоя почвы и поддержанию биогеохимических циклов.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клещи интегрированы в пищевые сети пресных водоёмов, обеспечивая питание для других водных организмов и поддерживая экосистемы.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паукообразные служат индикаторами экологического состояния среды, свидетельствуя о биологическом разнообразии и загрязнении.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общих биологических данных о цикле развития пауков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пауков встречается от 2 до 12 глаз, что является рекордом среди членистоногих. Такая вариативность помогает им ориентироваться в различных условиях окружающей среды.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излучают голубоватое свечение под ультрафиолетом благодаря особым веществам в покровах. Некоторые клещи способны голодать до полутора лет, сохраняя активность.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рекорды среди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Птицеед Голиаф считается самым крупным пауком, достигая размеров тела до 30 сантиметров с расправленными лапами.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паукообразные — клещи, размеры которых могут быть менее 0,2 миллиметра, что делает их практически незаметными без микроскопа.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ядовитым пауком признан австралийский Sydney funnel web, а самый быстрый паук Sparassidae развивает скорость до одного метра в секунду.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паукообразных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паукообразных раскрывает важные аспекты биологического разнообразия и экологической устойчивости. Эти знания поддерживают развитие биотехнологий и помогают сохранить природу, обеспечивая безопасность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2026-05-08T23:12:57Z</dcterms:created>
  <dcterms:modified xsi:type="dcterms:W3CDTF">2026-05-08T23:12:57Z</dcterms:modified>
</cp:coreProperties>
</file>