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гармониясе: что это такое и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губы влияют на звучание татарских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гласные подстраиваются друг под друга, и округлённость первого звука может менять звучание следующих слогов. Это помогает понять, почему слово звучит цельно и закономерно.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 в татарском языке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звуки чаще всего запускают гармонию по губам в слове.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гласных в татарском языке особенно связаны с округлением губ.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фонетического описания татарского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губ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округлённых гласных губы слегка выдвигаются вперёд и собираются в более круглый контур. Такое движение хорошо заметно на звуках [о], [ө], [у], [ү].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 этом занимает разное положение, а воздушная струя проходит свободно. Именно сочетание работы губ и языка делает округлённые гласные узнаваемыми на слух.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губы и язык при произношении округлённых гласных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первый слог: его гласный задаёт общий звуковой настрой слова и может повлиять на дальнейшие гласные.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начале слова стоит округлённый звук, следующие слоги в некоторых словах тоже произносятся более округлённо.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делает слово более плавным и помогает языку сохранять привычный для него звуковой рисунок.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ирен гармониясе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гласных татарского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участвуют в гармонии по губам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решающую роль играют округлённые гласные первого слога.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огублённых гласных чаще всего создают условия для ирен гармониясе.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68366"/>
            <a:ext cx="4063200" cy="1894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слова, в которых влияние первого гласного слышно по-разному.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словах гармония по губам выражена отчётливо, а в других — слабее или почти не слышна.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татарской лексики, использованные в учебной теме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 ирен гармониясе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часто сохраняют привычное для исходного языка звучание, поэтому татарская гармония гласных действует в них слабее.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проявление правила влияет строение слова: приставки, корни и аффиксы могут по-разному сохранять или ослаблять округлённость гласных.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языка тоже важны: часть слов изменилась так, что прежняя звуковая закономерность стала менее заметной.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все слова подчиняются этому правилу одинаково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наличие ирен гармониясе в слове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 звучания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округлённые гласные слышны особенно отчётливо, поэтому важно внимательно сравнивать звучание первого и последующих слогов.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без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звучание напрямую передаётся на письме, поэтому при орфографии нужно опираться не только на слух, но и на правило.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 5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этим явлением помогает лучше читать, произносить и разбирать татарские слова, а также замечать их звуковую структуру.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ирен гармониясе с произношением и орфографией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ирен гармониясе округлённый первый гласный делает звучание более цельным, поэтому последующие слоги воспринимаются мягче и слитнее, чем в словах без такого влияния.
</a:t>
            </a:r>
            <a:endParaRPr lang="en-US" sz="165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похожие по строению слова, хорошо слышно: при наличии огублённого гласного в начале слово сохраняет особый ритм, а без него звучание остаётся более нейтральным.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гармонией и без гармонии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представление на основе общих наблюдений за татарской фонетикой, 2025.
</a:t>
            </a:r>
            <a:endParaRPr lang="en-US" sz="1025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гармония по губам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прозрачнее звуковой состав слова, тем заметнее это явление на слух и тем легче его обнаружить в первых слогах.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 лучше сохраняется в исконной лексике и ослабевает в заимствованиях и сложных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согласование по огублённости: округлённый гласный в первом слоге может влиять на звучание последующих гласных и делать слово более стройным.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по ряду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соотносятся по месту образования в ротовой полости, поэтому в слове поддерживается единое звуковое направление и легче сохраняется привычное произношение.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 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показывает, насколько гласные и согласные звучат твёрдо или мягко. Вместе с другими законами он помогает языку оставаться упорядоченным.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звуковые законы татарского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65551"/>
            <a:ext cx="4063200" cy="149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признаки гласных и какую роль каждый из них играет в звучании слова.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 связан с огублённостью, но работает вместе с другими признаками. Поэтому звуковая система языка воспринимается как единое целое.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татарской фонетики.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звуковых признаков гласных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ирен гармониясе, ученик учится внимательно слушать слово и замечать, как один гласный влияет на звучание последующих слогов.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 развивает умение находить закономерности. Это помогает не просто запоминать примеры, а понимать, почему они звучат именно так.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тренирует фонетический слух и помогает различать близкие гласные, что особенно полезно при чтении вслух и работе с новыми словами.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подготавливают к изучению орфографии и грамматики, потому что школьник начинает видеть в языке систему, а не набор отдельных слов.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изучения родного языка в 5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правилу: путь наблюдения за языковым явлением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живого произношения возникает языковое обобщение.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учебного анализа, составленная по общим фонетическим признакам татарского языка, 2025.
</a:t>
            </a:r>
            <a:endParaRPr lang="en-US" sz="99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слова помогают заметить гармонию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слова полезно вслух произнести его несколько раз: так легче услышать изменения в гласных и не пропустить слабые проявления огублённости.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первый слог; остальные признаки лишь уточняют картину и помогают заметить явление в сложных случаях.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для наблюдения на уроке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брать короткие слова с ясным первым гласным: так легче услышать, как звучание меняется в последующих слогах. Подойдут примеры с [о], [ө], [у], [ү].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перейти к более длинным словам и сравнить их с формами без огублённости. Такое сопоставление показывает, что правило работает по-разному, но сохраняет общую закономерность.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 — это не случайная особенность произношения, а звуковой закон, который помогает понять, как устроено слово и почему его части звучат согласованно.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особенно заметно в татарском языке, потому что именно здесь влияние первого округлённого гласного на последующие слоги хорошо слышно и важно для фонетического анализа.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этой темы развивает слух, внимательность и умение делать выводы по языковому материалу. Так родной язык становится понятнее и интереснее.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ирен гармониясе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 показывает, что в татарском языке звуки не существуют отдельно: они связаны, подстраиваются друг к другу и создают стройное, выразительное звучание родной речи.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 гармониясе: когда звук помогает понять красоту языка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2026-05-21T14:10:52Z</dcterms:created>
  <dcterms:modified xsi:type="dcterms:W3CDTF">2026-05-21T14:10:52Z</dcterms:modified>
</cp:coreProperties>
</file>