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jpe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jpe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jpe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image" Target="../media/image-14-12.jpeg"/><Relationship Id="rId13" Type="http://schemas.openxmlformats.org/officeDocument/2006/relationships/image" Target="../media/image-14-13.png"/><Relationship Id="rId14" Type="http://schemas.openxmlformats.org/officeDocument/2006/relationships/image" Target="../media/image-14-14.png"/><Relationship Id="rId15" Type="http://schemas.openxmlformats.org/officeDocument/2006/relationships/image" Target="../media/image-14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jpe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2753"/>
            <a:ext cx="4212000" cy="17481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Бразилия: страна природы и культуры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тропиков, ритма и огромных природных просторов.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ориентиры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Бразилия — самая большая страна Южной Америки и одно из самых заметных государств мира. Здесь живут более 203 миллионов человек, а столица и крупнейшие города отражают масштабы страны.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0695" y="1245225"/>
            <a:ext cx="3124609" cy="35433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Бразилия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6274600" y="1800850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Соседей у Бразилии очень много: страна граничит почти со всеми государствами Южной Америки. Это помогло ей стать центром связей, торговли и транспорта на континенте.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6274769" y="1424932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границ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274600" y="3573625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Береговая линия страны тянется вдоль Атлантики примерно на 7400 километров. На ней расположены крупнейшие города, пляжи и порты, которые связывают Бразилию с миром.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6274769" y="3197707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Длинное побережье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3625600" y="1800850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Бразилия расположена в восточной части Южной Америки и обращена к Атлантическому океану. Длинное побережье сделало её важной морской страной с крупными портами и курортами.
</a:t>
            </a:r>
            <a:endParaRPr lang="en-US" sz="900" dirty="0"/>
          </a:p>
        </p:txBody>
      </p:sp>
      <p:sp>
        <p:nvSpPr>
          <p:cNvPr id="18" name="Text 7"/>
          <p:cNvSpPr txBox="1"/>
          <p:nvPr/>
        </p:nvSpPr>
        <p:spPr>
          <a:xfrm>
            <a:off x="3625769" y="1424932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Восток материка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3625600" y="3573625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особенно заметны бассейн Амазонки и Бразильское плоскогорье. Эти природные области определяют, где идут дожди, как текут реки и где сосредоточены города.
</a:t>
            </a:r>
            <a:endParaRPr lang="en-US" sz="900" dirty="0"/>
          </a:p>
        </p:txBody>
      </p:sp>
      <p:sp>
        <p:nvSpPr>
          <p:cNvPr id="20" name="Text 9"/>
          <p:cNvSpPr txBox="1"/>
          <p:nvPr/>
        </p:nvSpPr>
        <p:spPr>
          <a:xfrm>
            <a:off x="3625769" y="3197707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ориентиры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00" y="2356749"/>
            <a:ext cx="4417500" cy="18514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факты о стране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факты помогают увидеть масштаб страны и её административное устройство.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Бразилия сочетает огромную территорию, сложное административное устройство и специально созданную столицу, что подчёркивает её роль крупного государства.
</a:t>
            </a:r>
            <a:endParaRPr lang="en-US" sz="1304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Общедоступные справочные данные о Бразилии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Береговая линия Бразилии протянулась вдоль Атлантики, поэтому страна соединяет внутренние равнины, горные плато и океанское побережье в единую природную систему.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75325" y="2816412"/>
            <a:ext cx="36651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береговой линии у Бразилии вдоль Атлантического океана.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92800" y="2833425"/>
            <a:ext cx="38400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7 400 км
</a:t>
            </a:r>
            <a:endParaRPr lang="en-US" sz="4300" dirty="0"/>
          </a:p>
        </p:txBody>
      </p:sp>
      <p:sp>
        <p:nvSpPr>
          <p:cNvPr id="7" name="Text 3"/>
          <p:cNvSpPr txBox="1"/>
          <p:nvPr/>
        </p:nvSpPr>
        <p:spPr>
          <a:xfrm>
            <a:off x="4875325" y="3889864"/>
            <a:ext cx="3665100" cy="3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Общедоступные справочные данные о Бразилии
</a:t>
            </a:r>
            <a:endParaRPr lang="en-US" sz="1256" dirty="0"/>
          </a:p>
        </p:txBody>
      </p:sp>
      <p:sp>
        <p:nvSpPr>
          <p:cNvPr id="8" name="Text 4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76400" y="491862"/>
            <a:ext cx="3979200" cy="112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Амазония и биоразнообразие
</a:t>
            </a:r>
            <a:endParaRPr lang="en-US" sz="2100" dirty="0"/>
          </a:p>
        </p:txBody>
      </p:sp>
      <p:sp>
        <p:nvSpPr>
          <p:cNvPr id="12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4707906" y="753224"/>
            <a:ext cx="4005083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Амазония известна как один из самых богатых по видам регионов на Земле. Здесь встречаются ягуары, туканы, ленивцы, речные дельфины и множество редких растений.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4707906" y="446198"/>
            <a:ext cx="3946188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виды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4707906" y="4296487"/>
            <a:ext cx="4005083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Амазония важна и для людей: она поддерживает рыболовство, местные сообщества и научные исследования. Сохранение леса помогает беречь природное богатство на будущее.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4707906" y="3989461"/>
            <a:ext cx="3946188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людей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4707906" y="3410672"/>
            <a:ext cx="4005083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виды зависят от непрерывных лесных массивов. Когда леса разрываются дорогами и вырубками, животным становится труднее находить пищу, укрытие и безопасные маршруты.
</a:t>
            </a:r>
            <a:endParaRPr lang="en-US" sz="800" dirty="0"/>
          </a:p>
        </p:txBody>
      </p:sp>
      <p:sp>
        <p:nvSpPr>
          <p:cNvPr id="18" name="Text 7"/>
          <p:cNvSpPr txBox="1"/>
          <p:nvPr/>
        </p:nvSpPr>
        <p:spPr>
          <a:xfrm>
            <a:off x="4707906" y="3103645"/>
            <a:ext cx="3946188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Уязвимость природы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4707906" y="2524856"/>
            <a:ext cx="4005083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реки, затопляемые леса и густая растительность создают разные условия для жизни. Из-за этого в одном регионе соседствуют животные, которые редко встречаются вместе.
</a:t>
            </a:r>
            <a:endParaRPr lang="en-US" sz="800" dirty="0"/>
          </a:p>
        </p:txBody>
      </p:sp>
      <p:sp>
        <p:nvSpPr>
          <p:cNvPr id="20" name="Text 9"/>
          <p:cNvSpPr txBox="1"/>
          <p:nvPr/>
        </p:nvSpPr>
        <p:spPr>
          <a:xfrm>
            <a:off x="4707906" y="2217830"/>
            <a:ext cx="3946188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среды
</a:t>
            </a:r>
            <a:endParaRPr lang="en-US" sz="1100" dirty="0"/>
          </a:p>
        </p:txBody>
      </p:sp>
      <p:sp>
        <p:nvSpPr>
          <p:cNvPr id="21" name="Text 10"/>
          <p:cNvSpPr txBox="1"/>
          <p:nvPr/>
        </p:nvSpPr>
        <p:spPr>
          <a:xfrm>
            <a:off x="4707906" y="1639040"/>
            <a:ext cx="4005083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экосистемы удерживают влагу и помогают формировать осадки. Поэтому состояние Амазонии влияет не только на соседние районы, но и на климат далеко за пределами Бразилии.
</a:t>
            </a:r>
            <a:endParaRPr lang="en-US" sz="800" dirty="0"/>
          </a:p>
        </p:txBody>
      </p:sp>
      <p:sp>
        <p:nvSpPr>
          <p:cNvPr id="22" name="Text 11"/>
          <p:cNvSpPr txBox="1"/>
          <p:nvPr/>
        </p:nvSpPr>
        <p:spPr>
          <a:xfrm>
            <a:off x="4707906" y="1332014"/>
            <a:ext cx="3946188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 климате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по регионам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климата хорошо заметны даже в сравнении крупных городов, расположенных в разных частях страны.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севере и северо-востоке теплее круглый год, а юг и плато заметно прохладнее. Это отражает широтное положение и высоту местности.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нормы выбранных городов Бразилии; справочные климатические данные
</a:t>
            </a:r>
            <a:endParaRPr lang="en-US" sz="94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Бразилии к современному государству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этапы: от колонии до современного государства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72000" y="362802"/>
            <a:ext cx="4212000" cy="221294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2" name="Text 1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такая культурная смесь
</a:t>
            </a:r>
            <a:endParaRPr lang="en-US" sz="2500" dirty="0"/>
          </a:p>
        </p:txBody>
      </p:sp>
      <p:sp>
        <p:nvSpPr>
          <p:cNvPr id="13" name="Text 2"/>
          <p:cNvSpPr txBox="1"/>
          <p:nvPr/>
        </p:nvSpPr>
        <p:spPr>
          <a:xfrm>
            <a:off x="476325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Португальский язык стал общей основой страны после колониального периода. Он объединил население огромной территории и до сих пор остаётся главным языком школы, прессы, управления и повседневного общения.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476325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язык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6794445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Коренные народы сохранили знания о природе, растениях и местных обычаях. Их вклад особенно заметен в названиях мест, кухне и представлениях о жизни в лесных районах.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6794445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традиции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4686904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Африканские ритмы, блюда и религиозные традиции сильно повлияли на музыку и праздники. Во многих регионах они стали частью узнаваемого бразильского стиля.
</a:t>
            </a:r>
            <a:endParaRPr lang="en-US" sz="900" dirty="0"/>
          </a:p>
        </p:txBody>
      </p:sp>
      <p:sp>
        <p:nvSpPr>
          <p:cNvPr id="18" name="Text 7"/>
          <p:cNvSpPr txBox="1"/>
          <p:nvPr/>
        </p:nvSpPr>
        <p:spPr>
          <a:xfrm>
            <a:off x="4686904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Африканское наследие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2582329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традиции заметны в архитектуре, католических праздниках и некоторых городских обычаях. Они соединились с африканским наследием, принесённым в Бразилию историей рабства.
</a:t>
            </a:r>
            <a:endParaRPr lang="en-US" sz="900" dirty="0"/>
          </a:p>
        </p:txBody>
      </p:sp>
      <p:sp>
        <p:nvSpPr>
          <p:cNvPr id="20" name="Text 9"/>
          <p:cNvSpPr txBox="1"/>
          <p:nvPr/>
        </p:nvSpPr>
        <p:spPr>
          <a:xfrm>
            <a:off x="2582329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Европейское влияние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76400" y="491862"/>
            <a:ext cx="3979200" cy="112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Карнавал: главный праздник
</a:t>
            </a:r>
            <a:endParaRPr lang="en-US" sz="21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4707906" y="852173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Карнавал проходит перед началом Великого поста и объединяет весь город. Улицы заполняют музыка, танцы, костюмы и шествия, а подготовка начинается задолго до праздника.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4707906" y="467438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проходит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707906" y="4172717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Карнавал показывает, как важны для бразильцев музыка, движение и командный дух. Это не только зрелище для туристов, но и часть городской культуры и соперничества районов.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4707906" y="3787982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праздника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4707906" y="3065869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особенно знаменит в Рио-де-Жанейро, но карнавалы проходят и в других городах страны. В каждом регионе есть свои традиции, уличные блоки и местный стиль празднования.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4707906" y="2681134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всей стране
</a:t>
            </a:r>
            <a:endParaRPr lang="en-US" sz="1100" dirty="0"/>
          </a:p>
        </p:txBody>
      </p:sp>
      <p:sp>
        <p:nvSpPr>
          <p:cNvPr id="18" name="Text 8"/>
          <p:cNvSpPr txBox="1"/>
          <p:nvPr/>
        </p:nvSpPr>
        <p:spPr>
          <a:xfrm>
            <a:off x="4707906" y="1959021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сцена карнавала — школы самбы. Каждая команда готовит свою тему, музыку, платформы и хореографию, чтобы ярче представить район и произвести впечатление на зрителей и жюри.
</a:t>
            </a:r>
            <a:endParaRPr lang="en-US" sz="800" dirty="0"/>
          </a:p>
        </p:txBody>
      </p:sp>
      <p:sp>
        <p:nvSpPr>
          <p:cNvPr id="19" name="Text 9"/>
          <p:cNvSpPr txBox="1"/>
          <p:nvPr/>
        </p:nvSpPr>
        <p:spPr>
          <a:xfrm>
            <a:off x="4707906" y="1574286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 самбы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600" y="3337906"/>
            <a:ext cx="308250" cy="49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1125" y="1760755"/>
            <a:ext cx="493200" cy="49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23289" y="3387226"/>
            <a:ext cx="493200" cy="39456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23289" y="1760755"/>
            <a:ext cx="493200" cy="493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11125" y="496075"/>
            <a:ext cx="80853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музыкальные образы Бразилии
</a:t>
            </a:r>
            <a:endParaRPr lang="en-US" sz="2500" dirty="0"/>
          </a:p>
        </p:txBody>
      </p:sp>
      <p:sp>
        <p:nvSpPr>
          <p:cNvPr id="13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1193850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Капоэйра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511125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Капоэйра объединяет танец, акробатику и боевые движения. Она родилась как форма самовыражения и взаимной защиты, а сегодня воспринимается как важная часть культурного наследия Бразилии.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193850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Самба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511125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Синкопированный ритм самбы сделал её узнаваемой во всём мире. Этот жанр вырос из афро-бразильских традиций и особенно тесно связан с карнавалом, уличными шествиями и энергией больших городов.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5406014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вокруг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4723289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сопровождает бразильцев не только на сцене, но и в повседневности. Она звучит на школьных праздниках, семейных встречах, уличных фестивалях и спортивных событиях.
</a:t>
            </a:r>
            <a:endParaRPr lang="en-US" sz="1100" dirty="0"/>
          </a:p>
        </p:txBody>
      </p:sp>
      <p:sp>
        <p:nvSpPr>
          <p:cNvPr id="20" name="Text 8"/>
          <p:cNvSpPr txBox="1"/>
          <p:nvPr/>
        </p:nvSpPr>
        <p:spPr>
          <a:xfrm>
            <a:off x="5406014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Босса-нова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723289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Босса-нова звучит мягче и спокойнее, чем самба. Её часто связывают с городскими пейзажами Рио-де-Жанейро, гитарой и мелодиями, в которых слышны тепло, лёгкость и размеренный ритм жизни.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96203"/>
            <a:ext cx="4417500" cy="25725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вкусы Бразилии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Бразильская кухня очень разнообразна: в ней сочетаются продукты сельского хозяйства, рыба, мясо и тропические плоды. Рецепты заметно меняются от региона к региону.
</a:t>
            </a:r>
            <a:endParaRPr lang="en-US" sz="1304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Национальная кухня строится на простых продуктах, но отличается сильной региональной спецификой: север тяготеет к рыбе и фруктам, а юг — к мясу.
</a:t>
            </a:r>
            <a:endParaRPr lang="en-US" sz="1362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характеристика бразильской кухни по региональным особенностям, общеизвестные кулинарные традиции Бразилии
</a:t>
            </a:r>
            <a:endParaRPr lang="en-US" sz="94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92835" y="533134"/>
            <a:ext cx="79593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 обычный день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44500" y="21927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многих семей начинается рано: школа, дорога на работу и короткие бытовые дела задают ритм дня. В крупных городах время особенно ценят из-за пробок и длинных маршрутов.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444500" y="16460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дня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253095" y="21927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и работы дети и взрослые часто встречаются во дворах, на спортплощадках или в кафе. Футбол, разговоры и музыка остаются привычной частью общения.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3253095" y="16460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Встречи и досуг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253095" y="37803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Рынки и небольшие магазины играют важную роль в повседневных покупках. Там выбирают свежие продукты, узнают новости района и поддерживают живые связи между соседями.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3253095" y="32336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Покупки рядом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6061695" y="37803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в Бразилии редко бывают тихими: улицы наполняются музыкой, танцами и яркими украшениями. Такие события помогают людям почувствовать себя частью города и общины.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6061695" y="32336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Праздничная жизнь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250142"/>
            <a:ext cx="2106000" cy="16617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66000" y="1250142"/>
            <a:ext cx="2106000" cy="166176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71775" y="1250142"/>
            <a:ext cx="2106000" cy="1661766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677775" y="1252642"/>
            <a:ext cx="2106000" cy="1661766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о бразильском футболе
</a:t>
            </a:r>
            <a:endParaRPr lang="en-US" sz="2700" dirty="0"/>
          </a:p>
        </p:txBody>
      </p:sp>
      <p:sp>
        <p:nvSpPr>
          <p:cNvPr id="1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19" name="Text 2"/>
          <p:cNvSpPr txBox="1"/>
          <p:nvPr/>
        </p:nvSpPr>
        <p:spPr>
          <a:xfrm>
            <a:off x="476250" y="2961600"/>
            <a:ext cx="1895400" cy="54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на каждый день
</a:t>
            </a:r>
            <a:endParaRPr lang="en-US" sz="900" dirty="0"/>
          </a:p>
        </p:txBody>
      </p:sp>
      <p:sp>
        <p:nvSpPr>
          <p:cNvPr id="20" name="Text 3"/>
          <p:cNvSpPr txBox="1"/>
          <p:nvPr/>
        </p:nvSpPr>
        <p:spPr>
          <a:xfrm>
            <a:off x="465300" y="3667275"/>
            <a:ext cx="18954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пляжах и во дворах футбол начинается без долгой подготовки: достаточно мяча и свободного места. Для детей и подростков это способ играть, соревноваться и быстро находить друзей.
</a:t>
            </a:r>
            <a:endParaRPr lang="en-US" sz="800" dirty="0"/>
          </a:p>
        </p:txBody>
      </p:sp>
      <p:sp>
        <p:nvSpPr>
          <p:cNvPr id="21" name="Text 4"/>
          <p:cNvSpPr txBox="1"/>
          <p:nvPr/>
        </p:nvSpPr>
        <p:spPr>
          <a:xfrm>
            <a:off x="2582250" y="2961600"/>
            <a:ext cx="1895400" cy="54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Стадион как праздник
</a:t>
            </a:r>
            <a:endParaRPr lang="en-US" sz="900" dirty="0"/>
          </a:p>
        </p:txBody>
      </p:sp>
      <p:sp>
        <p:nvSpPr>
          <p:cNvPr id="22" name="Text 5"/>
          <p:cNvSpPr txBox="1"/>
          <p:nvPr/>
        </p:nvSpPr>
        <p:spPr>
          <a:xfrm>
            <a:off x="2571300" y="3667275"/>
            <a:ext cx="18954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стадионы собирают тысячи болельщиков, а матчи становятся настоящим городским событием. Здесь важны не только результат, но и песни, эмоции, семейные традиции и командная поддержка.
</a:t>
            </a:r>
            <a:endParaRPr lang="en-US" sz="800" dirty="0"/>
          </a:p>
        </p:txBody>
      </p:sp>
      <p:sp>
        <p:nvSpPr>
          <p:cNvPr id="23" name="Text 6"/>
          <p:cNvSpPr txBox="1"/>
          <p:nvPr/>
        </p:nvSpPr>
        <p:spPr>
          <a:xfrm>
            <a:off x="4688025" y="2961600"/>
            <a:ext cx="1895400" cy="54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Легенды и победы
</a:t>
            </a:r>
            <a:endParaRPr lang="en-US" sz="900" dirty="0"/>
          </a:p>
        </p:txBody>
      </p:sp>
      <p:sp>
        <p:nvSpPr>
          <p:cNvPr id="24" name="Text 7"/>
          <p:cNvSpPr txBox="1"/>
          <p:nvPr/>
        </p:nvSpPr>
        <p:spPr>
          <a:xfrm>
            <a:off x="4677075" y="3667275"/>
            <a:ext cx="18954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Победы сборной на чемпионатах мира сделали Бразилию одной из самых узнаваемых футбольных стран. Пеле и Зико стали символами мастерства, которое вдохновляет новые поколения игроков.
</a:t>
            </a:r>
            <a:endParaRPr lang="en-US" sz="800" dirty="0"/>
          </a:p>
        </p:txBody>
      </p:sp>
      <p:sp>
        <p:nvSpPr>
          <p:cNvPr id="25" name="Text 8"/>
          <p:cNvSpPr txBox="1"/>
          <p:nvPr/>
        </p:nvSpPr>
        <p:spPr>
          <a:xfrm>
            <a:off x="6794025" y="2961600"/>
            <a:ext cx="1895400" cy="54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без границ
</a:t>
            </a:r>
            <a:endParaRPr lang="en-US" sz="900" dirty="0"/>
          </a:p>
        </p:txBody>
      </p:sp>
      <p:sp>
        <p:nvSpPr>
          <p:cNvPr id="26" name="Text 9"/>
          <p:cNvSpPr txBox="1"/>
          <p:nvPr/>
        </p:nvSpPr>
        <p:spPr>
          <a:xfrm>
            <a:off x="6783075" y="3667275"/>
            <a:ext cx="18954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Футбол в Бразилии связан не только с профессиональным спортом. Он живёт в школьных командах, на песке, на асфальте и в разговорах людей самых разных возрастов.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опоры экономики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Бразилии сочетает сельское хозяйство, промышленность и сферу услуг. На экспорт идут сырьё, продукты питания и техника, что делает страну заметной на мировом рынке.
</a:t>
            </a:r>
            <a:endParaRPr lang="en-US" sz="1304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экономика опирается на услуги и промышленность, но аграрный экспорт и добыча ресурсов тоже остаются важными для доходов страны.
</a:t>
            </a:r>
            <a:endParaRPr lang="en-US" sz="1399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представление ключевых отраслей экономики Бразилии по учебным и справочным материалам
</a:t>
            </a:r>
            <a:endParaRPr lang="en-US" sz="94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33450" y="522450"/>
            <a:ext cx="57954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менялось освоение страны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625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Колониальное побережье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76300" y="3404220"/>
            <a:ext cx="18705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первые столетия после прибытия португальцев освоение шло в основном вдоль побережья. Именно там возникли важнейшие порты и города, через которые страна включалась в мировую торговлю.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2583613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во внутренние районы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583675" y="3360444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роста населения центры жизни стали смещаться вглубь страны. Возникала сеть дорог, связывавшая сельскохозяйственные районы, шахты и новые поселения.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468960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столица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689650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XX веке Бразилиа усилила роль внутренней части страны. Новая столица стала символом планирования территории и стремления развивать менее освоенные районы.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6795375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связи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6795425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развитие поддерживают автомагистрали, порты, аэропорты и энергетические объекты. Инфраструктура помогает соединять густонаселённый юго-восток с удалёнными северными территориями.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0695" y="1245225"/>
            <a:ext cx="3124609" cy="35433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экологические задачи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6274600" y="1800850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Пожары часто усиливаются в засушливые периоды и после незаконной вырубки. Они быстро распространяются, ухудшают качество воздуха и наносят долгий ущерб почвам.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6274769" y="1424932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огня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274600" y="3573625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Заповедники, научные исследования и участие местных жителей помогают защищать природу. Восстановление лесов и контроль за рубками требуют постоянной работы и ответственности.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6274769" y="3197707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природе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3625600" y="1800850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разрушает среду обитания животных и уменьшает площадь леса. Даже небольшие потери в Амазонии влияют на водный баланс и делают экосистемы более уязвимыми.
</a:t>
            </a:r>
            <a:endParaRPr lang="en-US" sz="900" dirty="0"/>
          </a:p>
        </p:txBody>
      </p:sp>
      <p:sp>
        <p:nvSpPr>
          <p:cNvPr id="18" name="Text 7"/>
          <p:cNvSpPr txBox="1"/>
          <p:nvPr/>
        </p:nvSpPr>
        <p:spPr>
          <a:xfrm>
            <a:off x="3625769" y="1424932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Утрата леса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3625600" y="3573625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рек и озёр мешает людям, растениям и животным. Чистая вода особенно важна для жителей отдалённых районов, где природные ресурсы используются в повседневной жизни.
</a:t>
            </a:r>
            <a:endParaRPr lang="en-US" sz="900" dirty="0"/>
          </a:p>
        </p:txBody>
      </p:sp>
      <p:sp>
        <p:nvSpPr>
          <p:cNvPr id="20" name="Text 9"/>
          <p:cNvSpPr txBox="1"/>
          <p:nvPr/>
        </p:nvSpPr>
        <p:spPr>
          <a:xfrm>
            <a:off x="3625769" y="3197707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себя по теме Бразилии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построены по фактам, которые уже встретились на предыдущих слайдах о географии, культуре и природе Бразилии.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важные выводы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476325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Бразилия — очень большая страна с разными природными зонами и заметными региональными отличиями. Её масштабы влияют на климат, транспорт, образ жизни и хозяйство.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76325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масштабы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794445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Футбол, самба и карнавал помогают легко узнать страну по всему миру. Эти традиции делают Бразилию яркой, узнаваемой и очень живой.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794445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символы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686904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Бразилии сложилась из европейских, африканских и коренных традиций. Это видно в языке, музыке, праздниках, кухне и повседневных привычках людей.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4686904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Смешанная культура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2582329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страны особенно ценна из-за Амазонии, рек и богатого животного мира. Сохранение лесов важно не только для Бразилии, но и для всей планеты.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2582329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Природное богатство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Бразилия: итог большого путешествия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Бразилия — это страна, где соседствуют тропические леса, большие города, яркие праздники и сильные спортивные традиции. Её главное богатство — разнообразие людей, природы и культурных привычек.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2026-07-26T20:35:19Z</dcterms:created>
  <dcterms:modified xsi:type="dcterms:W3CDTF">2026-07-26T20:35:19Z</dcterms:modified>
</cp:coreProperties>
</file>