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Рубцов: поэт тихой и родной России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поэт XX века: родина, природа, детство, дом и ощущение душевной тишины.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Николай Рубцов и почему его читают в школе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Михайлович Рубцов жил в XX веке и прошёл через тяжёлые испытания: утрату семьи, детский дом, службу на флоте. Его стихи особенно важны школьникам: они помогают говорить о любви к родной земле и памяти о близких.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поэта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января 1936 — рождение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Рубцов родился в Емецке Архангельской области. Этот северный край станет фоном для многих его будущих впечатлений.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215937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Годы войны — детство без опоры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пришлось на военные годы. Мать умерла рано, отец ушёл на фронт — мальчик оказался без семьи.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67781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Тотьма и Никольское — жизнь в детдоме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Некоторое время он жил в детском доме в Тотьме и Никольском. Эти места запомнились и позже отразились в стихах.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519604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пережитом — начало будущей лирики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Впечатления детства и одиночества постепенно складывались в личный взгляд на родной край и дом, который поэт пронёс через годы.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природа в жизни Рубцова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дороги и колокола: память, которая не исчезает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дороги, снег и звон церковных колоколов часто становятся в стихах знаком знакомого дома. Даже когда герой вспоминает прошлое, пейзаж сохраняет настроение: ожидание тишины и чувство внутренней опоры.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реки как «голос» родного края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Рубцова север звучит тихо и очень по-земному: леса, реки, простые деревни. Природа у него не декорация, а собеседник — она помогает понять, почему в сердце появляется тепло и спокойная грусть.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Учёба, служба и первые стихи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детства Рубцов служил на Северном флоте. Этот жизненный опыт усилил в нём внимание к реальности и простым человеческим словам, которые потом прозвучали в поэзии.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он работал и учился в Литературном институте имени А.М. Горького в Москве. Учёба помогла ему отточить стих и найти свой голос среди других авторов.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Рубцов начал печататься и постепенно стал известным поэтом. Его тексты отличались спокойной интонацией: без громких эффектов — с доверительностью и ясными образами.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652" y="1375224"/>
            <a:ext cx="261000" cy="2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6777" y="2021232"/>
            <a:ext cx="206550" cy="275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9615" y="2688930"/>
            <a:ext cx="240975" cy="275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39652" y="3378317"/>
            <a:ext cx="261000" cy="232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9652" y="4031517"/>
            <a:ext cx="261000" cy="261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поэзии Рубцова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1110900" y="1285175"/>
            <a:ext cx="31011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тепло близких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возвращает читателя к ощущению дома: к уюту, простым заботам, памяти о семье. В этих строках добро звучит не громко, но убедительно.
</a:t>
            </a:r>
            <a:endParaRPr lang="en-US" sz="738" dirty="0"/>
          </a:p>
        </p:txBody>
      </p:sp>
      <p:sp>
        <p:nvSpPr>
          <p:cNvPr id="17" name="Text 3"/>
          <p:cNvSpPr txBox="1"/>
          <p:nvPr/>
        </p:nvSpPr>
        <p:spPr>
          <a:xfrm>
            <a:off x="1110900" y="19528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и малая родная земля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у Рубцова начинается «с малого» — с деревни и родного края. Любовь к земле связана с благодарностью и вниманием к тому, что рядом.
</a:t>
            </a:r>
            <a:endParaRPr lang="en-US" sz="738" dirty="0"/>
          </a:p>
        </p:txBody>
      </p:sp>
      <p:sp>
        <p:nvSpPr>
          <p:cNvPr id="18" name="Text 4"/>
          <p:cNvSpPr txBox="1"/>
          <p:nvPr/>
        </p:nvSpPr>
        <p:spPr>
          <a:xfrm>
            <a:off x="1110900" y="26205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времена года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снег, берёзы, осенний вечер помогают почувствовать смену настроений. Пейзаж у поэта тесно связан с внутренним состоянием героя.
</a:t>
            </a:r>
            <a:endParaRPr lang="en-US" sz="738" dirty="0"/>
          </a:p>
        </p:txBody>
      </p:sp>
      <p:sp>
        <p:nvSpPr>
          <p:cNvPr id="19" name="Text 5"/>
          <p:cNvSpPr txBox="1"/>
          <p:nvPr/>
        </p:nvSpPr>
        <p:spPr>
          <a:xfrm>
            <a:off x="1110900" y="3288279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размышления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дороги ведёт мысль дальше: от воспоминаний к разговору о жизни. Движение по пространству превращается в размышление о судьбе человека.
</a:t>
            </a:r>
            <a:endParaRPr lang="en-US" sz="738" dirty="0"/>
          </a:p>
        </p:txBody>
      </p:sp>
      <p:sp>
        <p:nvSpPr>
          <p:cNvPr id="20" name="Text 6"/>
          <p:cNvSpPr txBox="1"/>
          <p:nvPr/>
        </p:nvSpPr>
        <p:spPr>
          <a:xfrm>
            <a:off x="1110900" y="3955981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 добро и тихая надежда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в стихах есть грусть, рядом остаётся надежда. Рубцов говорит о душевном покое и о том, что в людях живёт добро.
</a:t>
            </a:r>
            <a:endParaRPr lang="en-US" sz="73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 у Рубцова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приоритет — родной край и человеческая память: остальные темы как будто «обнимают» главный мотив.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весь круг тем выстраивается вокруг дома и внутреннего переживания: природа и дорога усиливают ощущение памяти и надежды.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 структуре тем в стихотворных текстах Н.М. Рубцова (без указания единого статистического исследования).
</a:t>
            </a:r>
            <a:endParaRPr lang="en-US" sz="6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стихов: просто и очень выразительно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Рубцов пишет понятными словами, поэтому его легко читать и вслух, и про себя. Часто встречаются короткие строки, которые создают ясный ритм и точную интонацию.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много повторов и мягких звучаний. Повторённые слова и образы помогают удерживать настроение, будто читатель медленно возвращается к одному чувству.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охотно использует лексику деревни, дома и природы: изба, берёзы, снег, вечер. Такие детали делают стихи «зримыми» и помогают запоминать их почти автоматически.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живой образ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передаёт 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Рубцова природа не просто украшает текст: она помогает понять настроение героя. Осень, снег, звёзды, вечерний свет и туман как будто говорят о душе — тихо и по-настоящему.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природы с памятью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пейзаж связан с воспоминаниями о прошлом. Он усиливает одиночество и ожидание спокойствия, из-за чего стихи звучат очень лично и доверительно.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1688" y="1467950"/>
            <a:ext cx="5480623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стихотворения Николая Рубцова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— названия и главные темы. В каждом тексте есть свой главный образ и настроение.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задаёт тон стихотворения: через малое (родина, дом, детали природы) поэт ведёт к большим чувствам — памяти, доброте и надежде.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Н.М. Рубцова.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«Тихая моя родина» соединяет любовь к земле, грусть о прошлом и благодарную память о детстве; «тихая» — не про тишину внешнюю, а про внутреннее состояние.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Н.М. Рубцова (смысловая интерпретация поэтического образа; точные рейтинги популярности в открытых источниках не указаны).
</a:t>
            </a:r>
            <a:endParaRPr lang="en-US" sz="613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35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эти годы слово «тихая» стало ключом к пониманию чувства близости, которое поэт связывает с родным местом.
</a:t>
            </a:r>
            <a:endParaRPr lang="en-US" sz="142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настроение в стихах Рубцова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«детство → дорога → размышление → надежда и грусть» показывает логику внутреннего движения образов в лирике поэта.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Рубцов и другие русские поэты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196561" y="2423675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часто сравнивают с С.А. Есениным: у обоих звучит нежность к природе и деревенской жизни. Однако интонация Рубцова более сдержанная, без резких переходов.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4479400" y="1276550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Рубцова заметны мотивы русской литературной традиции: любовь к земле, деревне и родным пейзажам. Эти темы связывают его творчество с общим культурным фоном.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1918511" y="3535950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Интонации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слышны напевность и спокойный ритм, напоминающие народную песню и старинную лирику. Это делает переживания поэта узнаваемыми и близкими слушателю.
</a:t>
            </a:r>
            <a:endParaRPr lang="en-US" sz="99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жизни Николая Рубцова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этапами связаны не только с событиями биографии, но и с тем, как менялся взгляд поэта на дом, память и дорогу.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жизнь Рубцова вместила детство, лишённое семьи, службу и быстрый рост литературного опыта, поэтому в его текстах так много внутренней зрелости.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Н.М. Рубцове (общие даты, широко приводимые в справочных изданиях и учебных материалах).
</a:t>
            </a:r>
            <a:endParaRPr lang="en-US" sz="6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и память о поэте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интерес к его стихам не исчез: произведения продолжили изучать в школе, включали в сборники, а некоторые тексты стали исполнять как песни. Имя поэта сохранилось в культурной памяти.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Рубцов погиб 19 января 1971 года в Вологде. Ему было 35 лет, и ранняя гибель стала особенно болезненной потерей для русской культуры и читателей.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867" y="1361586"/>
            <a:ext cx="244200" cy="217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72439"/>
            <a:ext cx="244200" cy="195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4095" y="3098354"/>
            <a:ext cx="225750" cy="2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05251"/>
            <a:ext cx="244200" cy="244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307074" y="1361567"/>
            <a:ext cx="244200" cy="217067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стихи Рубцова понятны пятиклассникам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близкие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поэта часто звучит тема дома: чувство уюта, ожидание родных, простая человеческая забота. Эти переживания знакомы детям, поэтому настроение легко узнать.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и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Рубцов бережно пишет о людях, с которыми связаны воспоминания. Когда герой вспоминает, в строках появляется тихая нежность, и читатель чувствует связь времени.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снег, берёзы, вечерний свет — всё это не абстракция, а живые детали. Природа у Рубцова помогает почувствовать состояние человека без сложных объяснений.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 и надежда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есть грусть, но она не пугает: рядом всегда появляется надежда на доброту. Так проще прожить свои переживания и понять, что свет приходит постепенно.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5236296" y="179508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ожидание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дороги помогает говорить о пути жизни: уйти и вернуться, встретить рассвет, подумать о будущем. Пятикласснику понятны мысли о дороге в школу и обратно.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138119"/>
            <a:ext cx="3918900" cy="11065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главных образов в поэзии Рубцова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 те же образы повторяются по-разному: поэт говорит одновременно о родине, о своём детстве, о природе и о внутренней жизни человека.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складываются в единую систему: родина и природа помогают понять человека, а человеческие чувства возвращают к разговору о родной земле.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Н.М. Рубцова.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Рубцов в современной школьной и культурной жизни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Рубцова связано с Вологдой, Тотьмой и Никольским. Для многих он остаётся поэтом тихой, скромной и очень родной России — такой, какой её видят в памяти.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Рубцова читают на уроках литературы, в школьных конкурсах чтецов и на литературных вечерах, потому что его строки легко выразить вслух и запомнить по образам.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произведения поэта положены на музыку. Поэтому он звучит не только как текст, но и как песня: так его переживания получают новый, понятный многим формат.
</a:t>
            </a:r>
            <a:endParaRPr lang="en-US" sz="10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поэзию Рубцова узнаваемой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превращения личной памяти в общую тему родины через северную природу и деревенские образы.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значение Николая Рубцова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Рубцов создал лирику о любви к родной земле, памяти и простых человеческих чувствах, где красота природы становится опорой. Его короткая и трудная жизнь усилила искренность стихов и их ценность.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2026-05-12T21:50:35Z</dcterms:created>
  <dcterms:modified xsi:type="dcterms:W3CDTF">2026-05-12T21:50:35Z</dcterms:modified>
</cp:coreProperties>
</file>