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от Веймарской республики к Третьему рейху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демократии к диктатуре: Германия на переломе 1919–1934 годов.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Германия попыталась построить демократию, но поражение, Версальский договор, кризисы и политическая вражда подорвали доверие к новому строю и открыли путь радикалам.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Веймарская республика стала прологом Третьего рейха
</a:t>
            </a:r>
            <a:endParaRPr lang="en-US" sz="242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1918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привела к падению монархии и отречению кайзера Вильгельма II. Германия начала искать новый политический порядок.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Статья 48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получил широкие полномочия, а в кризисе можно было вводить чрезвычайные меры. Это делало республику уязвимой.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1919 год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Веймарская конституция закрепила выборы в рейхстаг, гражданские права и всеобщее избирательное право, включая участие женщин.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падения монархии к Веймарской конституции
</a:t>
            </a:r>
            <a:endParaRPr lang="en-US" sz="2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Рурский кризис усилил хаос: люди спешили тратить деньги сразу после получения зарплаты.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Цены росли быстрее доходов, поэтому деньги переставали выполнять свою роль и доверие к государству резко падало.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 гиперинфляции в Германии, 1923 год
</a:t>
            </a:r>
            <a:endParaRPr lang="en-US" sz="117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Гиперинфляция 1923 года и обесценивание денег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7645" y="1104392"/>
            <a:ext cx="3318900" cy="328973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2175" y="1359700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и другие крупные города становились местом новых развлечений и идей. Кинотеатры, театры, радио и реклама быстро меняли образ городской жизни и привычки людей.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179575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997456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Веймарская культура привлекала художников, писателей и музыкантов. Джаз, новые фасоны одежды и смелые сценические формы показывали, что общество искало свободу и эксперимент.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1817331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мода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635212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яркой витриной оставались безработица, бедность и страх перед завтрашним днём. Для многих семей жизнь была далека от культурного блеска больших городов.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2455087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трудности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272968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столкновения, драки и столкновения отрядов разных партий делали улицы опасными. Это усиливало ощущение, что государство не контролирует ситуацию.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32175" y="3092843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Уличное насилие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332175" y="3910724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культурным подъёмом и кризисами углублял раскол между теми, кто надеялся на модернизацию, и теми, кто ждал жёсткого порядка.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332175" y="3730599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Разделённое общество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в Германии 1920-х годов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по-разному смотрели на демократию и Версаль, из-за чего устойчивые коалиции часто распадались.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Партийная система была раздробленной: умеренные силы не всегда могли создать прочное большинство, а радикалы использовали недовольство избирателей.
</a:t>
            </a:r>
            <a:endParaRPr lang="en-US" sz="1371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 политическая практика партий Веймарской республики
</a:t>
            </a:r>
            <a:endParaRPr lang="en-US" sz="1047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7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политические силы Веймарской республики
</a:t>
            </a:r>
            <a:endParaRPr lang="en-US" sz="257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безработных, закрытие предприятий и падение доходов ослабили доверие к умеренным партиям и сделали лозунги радикалов особенно привлекательными.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1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миллионов
</a:t>
            </a:r>
            <a:endParaRPr lang="en-US" sz="4214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были без работы в Германии к 1932 году.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о безработице в Германии в 1932 году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четыре года партия превратилась из небольшой силы в главного претендента на власть.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небольшого снижения осенью 1932 года НСДАП оставалась самой заметной массовой политической силой.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выборов в рейхстаг: 1928, 1930, июль 1932, ноябрь 1932
</a:t>
            </a:r>
            <a:endParaRPr lang="en-US" sz="105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росла поддержка НСДАП на выборах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Гитлер выступал резко и эмоционально, обращаясь к страхам и надеждам слушателей. Он обещал порядок, национальное возрождение и борьбу с теми, кого объявлял врагами Германии, создавая образ сильного лидера.
</a:t>
            </a:r>
            <a:endParaRPr lang="en-US" sz="954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Речь, которая обещала спасение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Свастика, форма штурмовиков и факельные шествия производили сильное впечатление на улицах и площадях. Эти образы должны были показать дисциплину, движение и будто бы полное единство народа.
</a:t>
            </a:r>
            <a:endParaRPr lang="en-US" sz="999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силы и единства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Геббельса использовала газеты, радио, плакаты и массовые мероприятия, чтобы повторять одни и те же идеи. Сообщения подавались просто и настойчиво, поэтому они легко запоминались даже детям.
</a:t>
            </a:r>
            <a:endParaRPr lang="en-US" sz="983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в каждом доме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Адольф Гитлер и нацистская пропаганда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событий, которые усилили нацистов и ослабили Веймарскую республику.
</a:t>
            </a:r>
            <a:endParaRPr lang="en-US" sz="1295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нацистов к власти в 1933 году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185" y="1753568"/>
            <a:ext cx="2694900" cy="16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удара по гражданским свободам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6611211" y="956436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 февраля 1933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611211" y="1324766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Рейхстаге вспыхнул пожар. Нацисты сразу представили его как доказательство коммунистической угрозы и использовали событие, чтобы потребовать чрезвычайных мер.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3658651" y="1912245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 февраля 1933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658651" y="2280575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принят чрезвычайный указ, который ограничил свободу слова, печати, собраний и неприкосновенность жилища. Государство получило право действовать почти без правовых ограничений.
</a:t>
            </a:r>
            <a:endParaRPr lang="en-US" sz="966" dirty="0"/>
          </a:p>
        </p:txBody>
      </p:sp>
      <p:sp>
        <p:nvSpPr>
          <p:cNvPr id="13" name="Text 5"/>
          <p:cNvSpPr txBox="1"/>
          <p:nvPr/>
        </p:nvSpPr>
        <p:spPr>
          <a:xfrm>
            <a:off x="6611211" y="2872340"/>
            <a:ext cx="2387400" cy="2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1933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611211" y="3240671"/>
            <a:ext cx="2387400" cy="6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массовые аресты коммунистов, социал-демократов и других противников режима. Страх и насилие помогли нацистам подавить сопротивление и закрепить власть.
</a:t>
            </a:r>
            <a:endParaRPr lang="en-US" sz="973" dirty="0"/>
          </a:p>
        </p:txBody>
      </p:sp>
      <p:sp>
        <p:nvSpPr>
          <p:cNvPr id="15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1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нацистской системе власти в Германии, 1933–1935 годы.
</a:t>
            </a:r>
            <a:endParaRPr lang="en-US" sz="867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нацисты подчиняли общество: от насилия и слежки до лишения прав и идеологического воспитания.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строился на страхе, насилии и постоянной слежке. Нацисты не только подавляли врагов, но и постепенно лишали людей прав и свободы выбора.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4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нацистского контроля над обществом
</a:t>
            </a:r>
            <a:endParaRPr lang="en-US" sz="264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2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Гляйхшальтунг: подчинение всей жизни нацистской власти
</a:t>
            </a:r>
            <a:endParaRPr lang="en-US" sz="232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Нацисты быстро уничтожили политическое разнообразие: партии, не поддерживавшие режим, были запрещены или вытеснены, а публичные споры о будущем страны стали невозможны.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политическая линия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потеряли прежнюю самостоятельность, местная власть стала зависеть от центра, а общественные объединения — от нацистских правил. Так режим проник в повседневную жизнь.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регионов и общества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организации лишили самостоятельности, а вместо них создали Немецкий трудовой фронт. Он должен был не защищать трудящихся, а подчинять их интересам государства.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независимых профсоюзов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Гитлера и образ «национального возрождения»
</a:t>
            </a:r>
            <a:endParaRPr lang="en-US" sz="2537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Гитлера показывали не просто политиком, а человеком, который будто выражал волю всего народа. Такой образ помогал многим видеть в нём спасителя Германии.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Фюрер как символ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внешним блеском стояли насилие, запрет оппозиции и уничтожение политической конкуренции. Культ лидера помогал оправдывать то, что лишало людей свободы.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реальность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«один народ, один рейх, один фюрер» и нацистская символика объединяли сторонников в одно движение. Простые лозунги заменяли сложные ответы на сложные проблемы.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Лозунги и символы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Съезды в Нюрнберге, марши и строгие церемонии создавали впечатление силы и порядка. Люди видели не хаос кризиса, а тщательно поставленный спектакль единства.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зрелища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безработицы сопровождалось строительством автобанов, расширением тяжелой промышленности и быстрым ростом военного производства.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улучшение было связано с подготовкой к войне. Занятость росла, но ценой стали милитаризация, дефицит ресурсов и жесткий контроль над трудом.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статистика Германии, 1933–1938: оценки безработицы по годам; данные приведены в миллионах человек.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Третьего рейха: спад безработицы и рост военных расходов
</a:t>
            </a:r>
            <a:endParaRPr lang="en-US" sz="22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преследования евреев в нацистской Германии
</a:t>
            </a:r>
            <a:endParaRPr lang="en-US" sz="2310" dirty="0"/>
          </a:p>
        </p:txBody>
      </p:sp>
      <p:sp>
        <p:nvSpPr>
          <p:cNvPr id="10" name="Text 1"/>
          <p:cNvSpPr txBox="1"/>
          <p:nvPr/>
        </p:nvSpPr>
        <p:spPr>
          <a:xfrm>
            <a:off x="1332731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
</a:t>
            </a:r>
            <a:pPr algn="ctr" indent="0" marL="0">
              <a:lnSpc>
                <a:spcPct val="100000"/>
              </a:lnSpc>
              <a:buNone/>
            </a:pPr>
            <a:r>
              <a:rPr lang="en-US" sz="67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Начались бойкот еврейских магазинов и увольнение евреев с государственной службы. Антисемитизм стал открытой политикой государства, а дискриминация — частью повседневной жизни.
</a:t>
            </a:r>
            <a:endParaRPr lang="en-US" sz="1172" dirty="0"/>
          </a:p>
        </p:txBody>
      </p:sp>
      <p:sp>
        <p:nvSpPr>
          <p:cNvPr id="11" name="Text 2"/>
          <p:cNvSpPr txBox="1"/>
          <p:nvPr/>
        </p:nvSpPr>
        <p:spPr>
          <a:xfrm>
            <a:off x="2696485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1935
</a:t>
            </a:r>
            <a:pPr algn="ctr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Нюрнбергские законы лишили евреев гражданства и запретили браки между евреями и немцами. Закон превратил предубеждение в официальный порядок исключения.
</a:t>
            </a:r>
            <a:endParaRPr lang="en-US" sz="1311" dirty="0"/>
          </a:p>
        </p:txBody>
      </p:sp>
      <p:sp>
        <p:nvSpPr>
          <p:cNvPr id="12" name="Text 3"/>
          <p:cNvSpPr txBox="1"/>
          <p:nvPr/>
        </p:nvSpPr>
        <p:spPr>
          <a:xfrm>
            <a:off x="4060237" y="3205022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1938, до ноября
</a:t>
            </a:r>
            <a:pPr algn="ctr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Преследования усилились: еврейское имущество ограничивали, а давление на семьи возрастало. Людей всё чаще вытесняли из общественной и экономической жизни.
</a:t>
            </a:r>
            <a:endParaRPr lang="en-US" sz="1229" dirty="0"/>
          </a:p>
        </p:txBody>
      </p:sp>
      <p:sp>
        <p:nvSpPr>
          <p:cNvPr id="13" name="Text 4"/>
          <p:cNvSpPr txBox="1"/>
          <p:nvPr/>
        </p:nvSpPr>
        <p:spPr>
          <a:xfrm>
            <a:off x="5423991" y="1468819"/>
            <a:ext cx="23874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9–10 ноября 1938
</a:t>
            </a:r>
            <a:pPr algn="ctr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«Хрустальной ночи» разрушили синагоги, разграбили магазины и арестовали тысячи людей. Насилие показало, что преследование стало массовым и открытым.
</a:t>
            </a:r>
            <a:endParaRPr lang="en-US" sz="1210" dirty="0"/>
          </a:p>
        </p:txBody>
      </p:sp>
      <p:sp>
        <p:nvSpPr>
          <p:cNvPr id="14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цепочка шагов, через которую нацисты разрушили демократические институты и установили личную диктатуру.
</a:t>
            </a:r>
            <a:endParaRPr lang="en-US" sz="112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правового государства к террору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53653"/>
            <a:ext cx="432000" cy="3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53653"/>
            <a:ext cx="432000" cy="345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53653"/>
            <a:ext cx="432000" cy="34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и школа в нацистской системе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Учебники, история и биология подстраивались под идеи нацизма. Детям внушали послушание, расовые мифы и мысль, что служба государству важнее личного выбора.
</a:t>
            </a:r>
            <a:endParaRPr lang="en-US" sz="1111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уроки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занятия и строевая выправка готовили подростков к войне и к жизни по военным правилам. Так режим начинал формировать будущих солдат с детства.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строевая подготовка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Девочек приучали к идеалу «правильной» нацистской гражданки. От них ждали лояльности режиму, физической подготовки и будущей роли, заданной государством.
</a:t>
            </a:r>
            <a:endParaRPr lang="en-US" sz="1136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немецких девушек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мальчиков организация стала важной частью жизни. Она воспитывала дисциплину, выносливость и готовность к военной службе, заменяя обычные детские увлечения.
</a:t>
            </a:r>
            <a:endParaRPr lang="en-US" sz="1034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Гитлерюгенд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Веймарская республика не устояла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813250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коалиции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13250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Правительства часто менялись, а партии не могли долго договориться о совместных решениях. Из-за этого у многих людей росло ощущение, что парламент не справляется с кризисами.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82000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законными средствами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82000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Нацисты пришли к власти не только через насилие. Они использовали выборы, пропаганду и нормы закона, чтобы превратить демократические институты в инструмент диктатуры.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497625" y="3014925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коммунизмом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497625" y="3389175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общества и элит боялась революции и беспорядков сильнее, чем авторитарной власти. Из-за этого многие готовы были поддержать жесткого лидера.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839913" y="1399413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элит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9913" y="1773663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политики и предприниматели думали, что смогут использовать Гитлера в своих интересах. Они недооценили, что он быстро подчинит себе и их самих.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2155538" y="1399413"/>
            <a:ext cx="21486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потрясения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2155538" y="1773663"/>
            <a:ext cx="2148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Инфляция, безработица и мировой кризис ударили по семьям, сбережениям и работе. Когда повседневная жизнь становилась тяжелее, обещания радикалов звучали особенно привлекательно.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2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хрупкость демократии
</a:t>
            </a:r>
            <a:endParaRPr lang="en-US" sz="2825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Веймарской республики показывает, как кризисы, страх и пропаганда могут разрушить свободу изнутри. Когда общество теряет доверие к демократии, путь к диктатуре становится опасно коротким.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2026-06-01T04:52:32Z</dcterms:created>
  <dcterms:modified xsi:type="dcterms:W3CDTF">2026-06-01T04:52:32Z</dcterms:modified>
</cp:coreProperties>
</file>