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хату»: песня о войне, доме и памяти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потерянном доме и боли, которая не исчезает с Победой.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рождённая военным временем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1945 году, песня показывает войну не через бой, а через личную утрату. Она передаёт судьбу человека, который возвращается домой и видит, что прежняя жизнь разрушена.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песни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написал Михаил Исаковский — поэт, который часто обращался к темам Родины, памяти и простого человеческого чувства.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создал Матвей Блантер — композитор, чьи песни отличались выразительностью, ясной мелодией и широким народным звучанием.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короткого, сильного текста и напевной музыки сделало песню особенно запоминающейся и эмоционально точной.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песни: солдат, который возвращается домой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возвращается в родные места после долгой разлуки и войны. Его путь не описан как подвиг: важнее то, что он чувствует, когда надеется увидеть знакомый дом.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и боль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сочетаются усталость, достоинство и любовь к родной земле. Он говорит сдержанно, но за этой сдержанностью слышны боль, растерянность и верность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главный символ произведения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Хата в песне — это не только здание, но и семейный очаг, детство, защита и привычный мир, который был у человека до войны.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сожжён, исчезает не просто жильё, а всё, что связывало героя с прошлой жизнью и близкими людьми.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Пепелище становится знаком того, как война уничтожает самое дорогое и делает личную беду частью общей народной трагедии.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дома песня напоминает: за каждым разрушенным двором стоят судьбы людей, их память и невосполнимые утраты.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чувств героя по ходу песни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 в коротком тексте быстро меняется эмоциональное состояние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переживания приходится на момент осознания потерь, после которого остаются скорбь и сдержанная сила.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«Враги сожгли родную хату» (М. Исаковский, М. Блантер).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ясными словами, поэтому смысл сразу понятен школьникам. Простота здесь не ослабляет чувства, а делает боль героя ещё более убедительной.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интонации усиливают ощущение тяжёлого воспоминания. Они создают впечатление, будто герой снова и снова переживает увиденное.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дома, двора и следов пожара делает картину разрушения конкретной и зримой. Читатель видит не отвлечённую войну, а её следы в жизни обычной семьи.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похожа на маленький рассказ о судьбе одного человека. В ней есть событие, переживание и сильный контраст между мирной жизнью и военной катастрофой.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песни и их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детали раскрывают личную и народную трагедию.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обычные предметы и места превращаются в символы утраты, памяти и общей беды народа.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«Враги сожгли родную хату».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с народной песенной традицией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строится на простых, задушевных оборотах и напоминает печальную народную лирику, где важны не украшения, а искренность чувства.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появляется в момент, когда страна ещё живёт памятью о войне. Восприятие песни связано с опытом миллионов людей, потерявших дома и близких.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и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и сдержанный ритм сближают песню с жалобой или причитанием. Благодаря этому она легко запоминается и воспринимается очень лично.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песня стала частью общей исторической памяти. Её слышат не как марш, а как тихое, человеческое свидетельство о войне.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песни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героя в тексте песни.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стала широко известной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сразу запоминалась благодаря простым, но точным словам: в ней говорится о том, что понятно каждому человеку — о доме, семье и невосполнимой потере.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сыграла мелодия Матвея Блантера: она звучит как задушевный напев и помогает услышать не только сюжет, но и тихую человеческую боль.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оказалась близкой многим семьям военного времени, поэтому песню слушали на концертах и по радио как искренний рассказ о пережитом горе и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и звучание песни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требует сдержанного, почти разговорного исполнения: важны паузы, мягкий темп и чувство внутреннего достоинства, которое не допускает громких жестов.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сила раскрывается не в напевной громкости, а в интонации скорби и стойкости. Поэтому особенно уместны изображения фронтового концерта, письма с фронта или задумчивого солдата.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военными песнями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военной лирики ХХ века, школьный литературный анализ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песня передаёт военную тему: через призыв, ожидание или личную утрату.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Блантера и Исаковского выделяется самой тихой и личной интонацией: в центре не бой, а боль человека, потерявшего дом и близких.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произведения в школьном изучении литературы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темы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 войну через судьбу одного человека, поэтому помогает ученикам увидеть не только события, но и их человеческую цену.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доме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сожжённой хаты делает разговор о Родине, семье и памяти наглядным и эмоционально понятным для восьмиклассников.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гуманизм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сочувствовать чужой утрате и внимательнее относиться к боли других людей, особенно тех, чья жизнь была сломана войной.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сохранить уважение к поколению 1941–1945 годов и понять, почему литература хранит память о прошлом лучше сухих фактов.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группы текста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песне особенно заметны образы разрушенного дома и утраты близких, а остальные мотивы поддерживают общую картину.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горе героя строится вокруг дома и памяти, поэтому частная история превращается в образ народной трагедии.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песни «Враги сожгли родную хату»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песни и его доступность для восьмиклассников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сложных слов и исторических терминов, поэтому смысл легко понять уже при первом чтении, даже без специальной подготовки.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простые глаголы создают ясную картину: герой возвращается, видит пепелище и осознаёт, что прежняя жизнь разрушена.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строится на обычных словах — дом, дым, дорога, память, — но именно они передают большую трагедию и делают её близкой читателю.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не ослабляет впечатление, а усиливает его: чем спокойнее сказано о потере, тем сильнее ощущается боль героя и всего народа.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эта песня о реальной войне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Сожжённая деревня как живая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уничтожение деревень было страшной реальностью для многих регионов. Люди возвращались туда, где прежде стояли дома, и видели лишь пепел, обгоревшие стены и следы спешного ухода. Такие фотографии помогают понять масштаб беды без лишних слов.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 вместо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солдаты успевали вернуться домой, и семьи часто узнавали о близких только из писем или сообщений. Фронтовые треугольники становились последней связью между домом и войной, поэтому изображения писем особенно точно передают настроение песни.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снимок на фоне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военных лет часто хранят улыбки, которых больше не повторила жизнь. Рядом с таким снимком особенно остро ощущается смысл песни: память о родных остаётся, даже если дом разрушен, а встреча уже невозможна.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отдельных строк и образов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коротких образах соединяются прямой смысл и глубокий подтекст.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строки работают на два уровня: они рассказывают событие и одновременно раскрывают внутреннее состояние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«Враги сожгли родную хату», литературный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важна сегодня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мирная жизнь, дом и семья не даются сами собой, а становятся особенно ценными после потерь и испытаний, пережитых людьми.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говорить о войне через чувства одного человека, поэтому современным школьникам легче понять её смысл, чем сухой перечень дат и событий.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состраданию и уважению к прошлому: оно показывает, как важно помнить чужую боль и беречь историческую память своей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песня о личной трагедии и памяти народа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 соединяет боль одного солдата и память целого народа, напоминая: даже после победы остаются утраты, которые литература обязана хранить.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2026-05-19T04:28:08Z</dcterms:created>
  <dcterms:modified xsi:type="dcterms:W3CDTF">2026-05-19T04:28:08Z</dcterms:modified>
</cp:coreProperties>
</file>