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царств на группы: как устроен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разобраться в многообразии живой природы?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 делят живые организмы на царства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описаны миллионы видов, и каждый год открывают новые. Классификация помогает упорядочить это разнообразие, быстро сравнивать организмы и понимать, по каким признакам они сходны или различаются.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признаки, по которым различают царства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уточнения учитывают клеточную стенку, наличие хлорофилла, подвижность и форму тела. Вместе эти признаки помогают точнее отнести организм к нужному царству.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ключевой признак — как организм получает пищу. Автотрофы создают органические вещества сами, а гетеротрофы берут готовые вещества из окружающей среды или от других организмов.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из скольких клеток состоит организм. Одноклеточные живут одной клеткой, а многоклеточные образуют более сложные тела, где клетки выполняют разные задачи.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есть ли у клетки оформленное ядро. Организмы с ядром относят к эукариотам, а без него — к прокариотам. Это один из самых важных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царств живой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царства различаются прежде всего строением клетки и способом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ядра, а грибы, растения и животные — эукариоты. Наиболее заметное различие между царствами связано со способом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общие признаки царств живой природы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самые простые живые организмы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состоят из одной клетки и не имеют оформленного ядра. Их размеры настолько малы, что увидеть их можно только под микроскопом.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 почве, воде, воздухе и внутри других организмов. Благодаря этому бактерии участвуют во многих природных процессах и легко распространяются.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полезные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человеку: например, молочнокислые бактерии используют при приготовлении йогурта и других продуктов. Они полезны в природе и в быту.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болезнетворные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бактерий вызывает заболевания, среди которых ангина и кариес. Поэтому бактерии нельзя считать только вредными или только полезными 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определяют, к какому царству относится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основным биологическим признакам: ядро, число клеток, способ питания и дополнительные особенности.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отдельная группа организмов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растения и не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выделяют в отдельное царство, потому что они сочетают признаки, не похожие ни на растения, ни на животных. Их строение и жизнь в природе особенные.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 ядром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относятся к эукариотам: в их клетках есть ядро. При этом они не содержат хлорофилла, поэтому не могут использовать свет для создания пищи.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готовыми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получают органические вещества из окружающей среды. Они живут на остатках растений и животных либо вступают в полезное соседство с другими организмами.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грибам относятся дрожжи, плесень, белый гриб и подберёзовик. Эти организмы очень различаются внешне, но имеют общие признаки строения и 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у разных царств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способ питания нередко объединяет очень разные организмы, поэтому биологи используют его как важный классификационный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относятся к автотрофам, а животные и грибы — к гетеротрофам. У бактерий встречаются оба варианта, поэтому их разнообразие особенно велико.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по признакам питания живых организмов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создатели органических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основу многих пищевых цепей и выделяют кислород. Без них жизнь на суше была бы устроена совсем иначе.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царству растений относятся мхи, папоротники, хвойные и цветковые растения. Они различаются строением, но все способны к фотосинтезу.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хлорофиллу растения улавливают свет и создают органические вещества из воды и углекислого газа. Этот процесс называют фотосинтезом.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имеют ядро, клеточную стенку, хлоропласты и хлорофилл. Эти особенности помогают растениям отличаться от животных и грибов.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без 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состоят из эукариотических клеток, но у них нет клеточной стенки и хлорофилла. Это отличает их от растений и грибов.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создают органические вещества сами, а получают их с пищей. Поэтому они относятся к гетеротрофам и зависят от других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активно двигается и быстро реагирует на изменения среды. Им помогают органы чувств, мышцы и разнообразные способы передвижения.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царству животных относятся насекомые, рыбы, птицы, млекопитающие и человек. Все они очень разные, но имеют общие признаки строения и питания.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 — активные потребители пищи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и клеточной стенки у организмов разных царств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встречается только у растений, поэтому они заметно отличаются от грибов и животных по способу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видно, что бактерии выделяются отсутствием ядра, а животные — отсутствием клеточной стенки.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признаков царств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варианты у 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есть одноклеточные дрожжи и многоклеточные шляпочные грибы. Это показывает, что внутри одного царства могут встречаться разные уровни организации.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Много клеток — ткани и органы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в основном многоклеточные. Их клетки специализируются и образуют ткани, органы и целые системы, что делает организм сложнее.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клетка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почти всегда состоят из одной клетки, которая выполняет все жизненные функции. Такие организмы очень малы и не образуют тканей.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 многоклеточные организмы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каких условиях чаще всего можно встретить организмы разных царств и чем они отличаются по 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всех царств распространены широко, но у каждого есть свои привычные условия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типичных мест обитания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представители разных царств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растения и не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Шляпочный гриб выглядит спокойно и неподвижно, но его нельзя назвать растением. У него есть ядро, как у эукариот, однако нет хлорофилла, поэтому он не может создавать пищу на свету.
</a:t>
            </a:r>
            <a:endParaRPr lang="en-US" sz="100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через всасывание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на хлебе или фрукте растёт иначе, чем растение в саду. Грибы не заглатывают пищу, как животные, а всасывают готовые вещества всей поверхностью тела из окружающей среды.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одного царства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в лесу и плесень на поверхности продуктов сильно отличаются внешне, но относятся к одному царству. Их объединяют особенности клетки, способ питания и роль в природе.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выделили в отдельное царство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и различия между царствами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сравнения основана на признаках клетки, строении организма и способе питания.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бактерий, грибов, растений и животных для 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кислород, пищу и сырьё для бумаги, тканей и лекарств. Они поддерживают жизнь на Земле, потому что создают органические вещества и служат основой многих пищевых цепей.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 круговороте веществ и помогают пищеварению. Человек использует их при изготовлении йогурта, квашеных продуктов и других полезных продуктов, хотя некоторые виды вызывают болезни.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нужны в хлебопечении, пищевой промышленности и производстве лекарств. В природе они разлагают остатки организмов и возвращают вещества в почву, поддерживая её плодородие.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важны как источник пищи, помощники человека и участники природных сообществ. Они помогают переносить семена, опылять растения и сохраняют равновесие в 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человек встречает организмы разных царств в быту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замечаем эти организмы каждый день: дома, во дворе, в еде и даже на поверхности кожи. Некоторые из них полезны, а другие требуют 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повседневной жизни человек сталкивается с растениями и бактериями, но все царства присутствуют рядом с нами.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 основе бытовых примеров из школьного курса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делении живых организмов на царства
</a:t>
            </a:r>
            <a:endParaRPr lang="en-US" sz="2956" dirty="0"/>
          </a:p>
        </p:txBody>
      </p:sp>
      <p:sp>
        <p:nvSpPr>
          <p:cNvPr id="8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не 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считать грибы растениями только из-за неподвижности. У них нет хлорофилла, они не фотосинтезируют и получают готовые вещества из 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бактерии вредны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думают, что бактерии всегда опасны, но это не так. Полезные бактерии помогают человеку, участвуют в пищеварении и используются в пищевой промышленности.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несколько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определять царство только по внешнему виду. Важно учитывать строение клетки, наличие ядра, способ питания, клеточную стенку и другие признаки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для запоминания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вспомнить, чем отличаются основные царства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удобное для запоминания — сначала смотреть на ядро, затем на хлорофилл и способ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основных признаков царств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царствах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живой природы помогают упорядочить огромное разнообразие организмов. Для их сравнения особенно важны ядро, клеточная стенка, число клеток и способ питания.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2026-05-31T19:24:57Z</dcterms:created>
  <dcterms:modified xsi:type="dcterms:W3CDTF">2026-05-31T19:24:57Z</dcterms:modified>
</cp:coreProperties>
</file>