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цветение и опыление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важных процессов для размножения и устойчивости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– основа жизни на Земле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насыщают воздух кислородом и поддерживают круговорот веществ. Цветковые виды – фундамент экосистем, предоставляющий питание и защиту множеству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цветка: главные элементы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– женский орган цветка, принимает пыльцу и обеспечивает оплодотворение, что ведет к образованию семян.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органы, вырабатывающие пыльцу, необходимую для переноса на пестик и опыления растения.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– зелёные чашелистики, защищающие цветочные органы на ранних этапах развития.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состоит из ярких лепестков, которые привлекают опылителей своей окраской, формой и запахом.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цветковых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начинается с прорастания семени и формирования взрослого растения. Растение накапливает питательные вещества, необходимые для цветения.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плодоношение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формируются плоды с семенами, которые запускают новую генерацию, завершая цикл развития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цветение?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– это период появления цветков, обеспечивающий половое размножение и формирование будущих плодов у растений.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цветения зависит от биологических особенностей и внешних условий, таких как температура и освещение.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могут расти поодиночке или образовывать соцветия, что облегчает привлечение опылителей.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цветения разных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большинства растений приходится на весну и начало лета, обеспечивая оптимальные условия для опыления.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Весенне-летний пик растения используют для максимальной эффективности размножения и взаимодействия с опылителями.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ботанического справочника,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определение процесса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представляет собой процесс переноса пыльцы с мужских органов цветка на женские, что необходимо для оплодотворения.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может происходить внутри одного цветка, между цветками одного растения или между разными растениями одного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опыления не образуются плоды и семена, а значит, невозможна репродукция цветковых растений.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процесс выступает связующим звеном в жизненном цикле растений и влияет на сохранение биологического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 перекрестное опыление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происходит, когда пыльца переносится на пестик того же цветка или растения, что гарантирует сохранение устойчивых признаков.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опыление – обмен пыльцой между разными растениями, повышающий генетическое разнообразие и улучшение адаптивных качеств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растений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пчёл, шмелей, бабочек и жуков. Они переносят пыльцу, отдыхая и собирая нектар, способствуя разнообразию растений.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 другие птицы опыляют цветы с яркой окраской и трубчатой формой, взаимодействуют с определёнными растениями.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летучие мыши опыляют ночные растения, что важно для сохранения экосистем в тропических регионах.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методов опыления и сохранения среды обитания опылителей человек поддерживает плодородие сельскохозяйственных культур.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процессе опыления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Пчёлы: главные трудяги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неосознанно разносят пыльцу между цветками, обеспечивая перекрестное опыление. Они опыляют около 80 % цветковых растений, что критично для сельского хозяйства.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сельскохозяйственные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Клевер, яблоня, одуванчик и многие овощи зависят от насекомых. Их активность повышает урожайность и качество плодов, что напрямую влияет на продовольственную 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63996"/>
            <a:ext cx="3239400" cy="14392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опыления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способы опыления цветковых растений по характерным признакам: запах, наличие нектара, размер цветков и структура пыльцы. Каждому способу соответствует определённый набор адаптаций.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опыления связан с уникальными признаками цветков, отражающими требования к переносу пыльцы и привлечению опылителей.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2022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ветром: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растения обычно имеют небольшие, неприметные цветки без запаха и нектара, что соответствует их способу распространения пыльцы ветром, а не через насекомых.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таких растений лёгкая и образуется в большом количестве, большая часть её теряется в воздухе, что компенсирует невысокую эффективность переноса пыльцы ветром.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Типичными примерами являются берёза, злаки и ольха; для успешного опыления они нуждаются в открытых пространствах с достаточной циркуляцией воздуха.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ветра и насекомых в опыление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зависит от насекомых для перекрёстного опыления, что повышает генетическое разнообразие и урожайность.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являются ключевыми опылителями, обеспечивая успешное размножение у подавляющего числа цветковых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биологического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цветков к способу опыления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насекомоопыляемых растений развиты яркие лепестки, аромат и наличие сладкого секрета — нектара, которые привлекают и удерживают опылителей.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ветроопыляемых цветков тычинки и рыльца удлинённые и выступающие за пределы цветка, чтобы пыльца эффективно переносилась на большие расстояния ветром.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плавающую пыльцу и часто упрощённое строение цветка для переноса семян и пыльцы по водной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взаимосвязи растений и опылителей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 красные трубчатые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привлекаются яркими красными цветками с узкими трубчатыми формами, источающими нектар. Эта взаимосвязь особенно распространена в тропиках, где птицы облегчают опыление.
</a:t>
            </a:r>
            <a:endParaRPr lang="en-US" sz="1008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душистые соцветия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и ароматные цветки с многочисленными соцветиями подходят для опыления бабочками, которые легко садятся на цветок, добывая нектар и выполняя перенос пыльцы.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крупные светлые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опыляют крупные, часто светлые цветки с ненавязчивым запахом, которые предоставляют пищу и защиту. Эти растения адаптированы к менее избирательным опылителям.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опыления для плодов и семян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является обязательным для образования семян и плодов у большинства цветковых растений. Без него невозможен естественный процесс размножения.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культуры, такие как яблони, вишни и клубника, напрямую зависят от эффективного опыления для формирования качественного урожая.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активных опылителей значительно снижается биологическое разнообразие и устойчивость экосистем, что ведёт к экологическим последствиям.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опыление влияет на количество плодов и их размеры, что критично для сельского хозяйства и обеспечения продовольственной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погодных условий на опыление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Дождливая погода затрудняет перенос пыльцы ветром и снижает активность насекомых-опылителей, ограничивая процесс опыления.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уменьшают подвижность пчёл и других опылителей, что замедляет или временно прекращает опыление растений.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сдувать пыльцу с рыльца или уносить её далеко от цветков, снижая шансы на оплодотворение.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напрямую связано с производством значительной части продуктов питания и сохранением биоразнообразия.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цветковых растений опыляется с помощью насекомых, что обеспечивает важнейшие урожаи и поддерживает экосистемы.
</a:t>
            </a:r>
            <a:endParaRPr lang="en-US" sz="120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по защите природы,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опыление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негативно влияет на здоровье и численность опылителей, что приводит к сокращению урожая и ухудшению качества плодов.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цветочных зон и снижение применения ядовитых веществ способствует сохранению опылителей и устойчивому развитию сельского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цветения и опыления для жизни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опыление обеспечивают воспроизводство растений, поддерживают биоразнообразие и здоровье экосистем. Бережное отношение к природе и защита опылителей необходимы для будущего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2026-05-08T18:46:10Z</dcterms:created>
  <dcterms:modified xsi:type="dcterms:W3CDTF">2026-05-08T18:46:10Z</dcterms:modified>
</cp:coreProperties>
</file>