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 Древнем Риме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труд рабов поддерживал жизнь и богатство Рима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завоеваний к рабству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войны приносили тысячи пленных, и многие из них становились рабами. Со временем рабство вошло в повседневную жизнь республики и империи, а раб воспринимался как собственность, а не как свободный человек.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становился рабом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побед Рима в плен попадали люди из разных стран. Многие из них становились рабами сразу после войны и отправлялись на продажу или на тяжелые работы.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рабов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мать была рабыней, ребенок обычно тоже рождался рабом. Так рабство передавалось из поколения в поколение и не исчезало само по себе.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трудных жизненных обстоятельствах некоторые люди теряли свободу из-за долгов или крайней бедности. Для них рабство становилось способом выживания, но цена была очень высокой.
</a:t>
            </a:r>
            <a:endParaRPr lang="en-US" sz="1097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Пираты и похищения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людей похищали пираты или торговцы людьми и продавали на рынках. Это могли быть мужчины, женщины и даже дети, привезенные из далеких мест.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больших завоеваний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рабов появлялось в Риме после крупных завоеваний. В такие периоды на рынки попадали тысячи пленных, и число рабов быстро росло.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в рабство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захвата или бедности до передачи новому хозяину.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как товара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рабов людей внимательно рассматривали, как будто это был обычный товар. Покупатели проверяли зубы, руки, силу и умение работать, чтобы понять, за что они платят и как быстро раб сможет приносить пользу.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зависела от возраста, здоровья, внешности и навыков. Дороже всего ценились те, кто умел читать, писать и считать, потому что таких рабов можно было использовать для более ответственной работы.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площадь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шла на оживленной площади, где рядом стояли покупатели, продавцы и люди с табличками о рабах. Вокруг было много движения, разговоров и споров о цене, а судьба человека решалась за короткое время.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рабов в Риме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трудились рабы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работали почти во всех сферах жизни Рима — от дома до рудников и городских служб.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и опаснее работа, тем хуже были условия жизни рабов; домашняя служба считалась сравнительно легче.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«Рабство в Древнем Риме»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рабский труд был выгоден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 держали там, где требовалось много постоянного труда и строгий контроль. Это особенно заметно в больших хозяйствах и в сельском хозяйстве.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рабов использовали там, где работа была долгой, сезонной или очень тяжелой, а расходы хозяина оставались минимальными.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«Рабство в Древнем Риме»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рабы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богатом доме рабы готовили еду, убирали комнаты и носили воду. Их труд был заметным каждый день, потому что без них большой дом не мог нормально работать.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рабы следили за одеждой, сопровождали хозяев и помогали им в дороге. Такие обязанности требовали аккуратности и постоянной готовности выполнять приказ.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Няни и секретари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Домашних рабов могли назначать няньками, секретарями или помощниками в хозяйстве. Если они были обучены, их работа считалась более ценной и доверенной.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более спокойных условиях домашний раб оставался собственностью хозяина. Его жизнь зависела от чужой воли, а свобода была недоступна.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на полях и в поместьях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утра до 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латифундиях рабы начинали трудиться очень рано и заканчивали только вечером. Такой режим почти не оставлял времени на отдых и делал каждый день одинаково тяжелым.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пахали землю, сеяли зерно, собирали виноград и оливки. Во время уборки урожая нужно было работать особенно быстро, потому что промедление означало потери для хозяина.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полевых работ, рабы кормили животных и чинили хозяйственные постройки. Это требовало сил, выносливости и умения делать сразу несколько разных дел.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и наказания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рабами следили надсмотрщики, которые следили за порядком и дисциплиной. За ошибки и медлительность часто наказывали, поэтому труд на земле был не только тяжелым, но и опасным.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рабов массово отправляли на самые опасные работы, где выжить было труднее всего.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«Рабство в Древнем Риме»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II–I века до н. э.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труд в рудниках и каменоломнях был особенно распространен.
</a:t>
            </a:r>
            <a:endParaRPr lang="en-US" sz="1981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Писец у свитков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знатного римлянина раб-писец сидит за низким столом и аккуратно выводит знаки на табличках. Он ведёт записи, считает расходы и быстро находит нужный свиток, потому что умеет читать и писать лучше многих свободных людей.
</a:t>
            </a:r>
            <a:endParaRPr lang="en-US" sz="985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 домашней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Некоторых образованных рабов назначали учителями детей. Они объясняли грамматику, считали задачи и читали вслух тексты на греческом и латинском языках. Такой труд требовал терпения и знаний, поэтому хозяева особенно ценили этих людей и доверяли им важные занятия.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Счета и 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Образованных рабов могли поставить вести хозяйственные записи, работать библиотекарями или помогать врачу. В большом доме такой человек следил за счетами, сортировал книги и подавал нужные предметы, оставаясь зависимым от хозяина, хотя его труд был более почетным и спокойным.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 становился образованным помощником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 влияли на число рабов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исторический тренд: чем больше побед и захваченных земель, тем быстрее росло число пленных, обращённых в рабство.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 эпоху крупных завоеваний, а спад — на периоды, когда новые войны приносили меньше пленных.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историческому описанию расширения Рима; точные количественные данные в учебном материале не приводятся.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 и не мог раб по римским законам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как собственность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римским законам раб не считался гражданином и не имел личной свободы. Хозяин распоряжался им как вещью: мог продать, подарить или заставить работать там, где было нужно.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рабов зависела от воли владельца. Их союз не признавался равным браку свободных римлян, поэтому супругов могли разлучить, а дети обычно рождались в том же несвободном положении.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без суда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проступок хозяин сам решал, как наказать раба. Это делало жизнь полностью зависимой от чужой воли и лишало человека защиты, которую имели свободные жители Рима.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гражданских прав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не мог участвовать в политической жизни, владеть свободой выбора и защищать свои интересы как полноправный римлянин. Его положение было самым низким в обществе и почти не давало возможностей изменить судьбу.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римляне удерживали рабов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и кандалы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попытку побега раба могли заковать, чтобы он не смог уйти далеко. Такие меры напоминали всем, что несвободный человек находился под постоянным контролем.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Клеймо беглеца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Беглых рабов иногда метили клеймом. Это делало их заметными и облегчало поиск, а также служило страшным предупреждением для других, кто думал о побеге.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Надсмотрщики и охрана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хозяйствах следили надсмотрщики, были запоры, сторожа и охраняемые помещения. Хозяева опасались не только побегов, но и сговоров между рабами.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возврат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Пойманных беглецов разыскивали и возвращали владельцам. Иногда за помощь в поимке обещали вознаграждение, поэтому скрыться и начать новую жизнь было почти невозможно.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освобождению раба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обычную последовательность манумиссии в Древнем Риме.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освобождения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свободу, бывший раб мог заняться торговлей, ремеслом или хозяйственными делами. Многие использовали свои навыки, чтобы зарабатывать самостоятельно и строить более устойчивую жизнь.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успех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вольноотпущенники быстро богатели и становились заметными людьми в городе. Их опыт и связи помогали вести дела, хотя прошлое всё равно оставалось частью их биографии.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бывшим хозяином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не означало полной независимости. Вольноотпущенник должен был уважать бывшего хозяина как покровителя и сохранять определённые обязанности, связанные с прежними отношениями зависимости.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вольноотпущенников уже получали больше возможностей, чем их родители в прошлом. Со временем они могли стать полноправными гражданами и подняться выше по социальной лестнице.
</a:t>
            </a:r>
            <a:endParaRPr lang="en-US" sz="10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рабов в Риме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выступления показали, что рабов особенно много там, где труд был самым тяжёлым, а обращение — самым жестоким.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 стало самым крупным и опасным, поэтому Риму пришлось мобилизовать большие силы для его подавления.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диаграмма по историческим событиям; точные количественные показатели в учебном материале не приводятся.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и свободные римляне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по-разному жили люди в одном и том же государстве.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 человека, тем больше у него прав, имущества и возможностей влиять на жизнь других.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материалам темы «Рабство в Древнем Риме»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рабство меняло Рим со временем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завоеваний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успешных войн в Рим поступало всё больше пленных. Это резко увеличивало число рабов и делало их труд важной частью экономики.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 массово использовали на виллах, в мастерских и городских работах. Благодаря этому богатые римляне расширяли свои поместья и укрепляли своё положение.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богатства одних людей и зависимости других в обществе становился заметнее разрыв между свободными, бедными и несвободными.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жёсткий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побегов и восстаний заставляли хозяев усиливать охрану, следить за рабами и применять суровые наказания, что делало жизнь в Риме более напряжённой.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 Древнем Риме помогало строить богатство государства, но держалось на насилии и лишении свободы. Эта история учит ценить человеческое достоинство и справедливость.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2026-06-01T01:25:27Z</dcterms:created>
  <dcterms:modified xsi:type="dcterms:W3CDTF">2026-06-01T01:25:27Z</dcterms:modified>
</cp:coreProperties>
</file>