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разнообразие цветков: ключевые темы урока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— уникальные органы размножения покрытосеменных с удивительным разнообразием.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строения цветков в биологии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цветков раскрывает механизмы размножения растений и их эволюционные особенности, а также роль в природных экосистемах и сельском хозяйстве.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 и их 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– первая защита бутонов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состоит из чашелистиков, покрывающих и защищающих нераспустившийся бутон от повреждений и пересыхания. Она обычно зелёная и служит «укрытием» для внутренних частей цветка.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– яркий образ привлекателя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венчика окрашены ярко, часто с ароматом, чтобы привлекать насекомых и птиц-опылителей. Венчик формирует видимый облик цветка и способствует опылению.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– мужские органы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состоят из нити и пыльника, где образуется пыльца – мужские половые клетки. Они играют ключевую роль в процессе опыления и размножения.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– женский орган для формирования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рыльце, столбик и завязь, где помещаются семяпочки. После опыления в завязи развиваются семена, обеспечивая продолжение рода растений.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и чашечка: функции и особенности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обычно зелёного цвета, защищают закрытый бутон от внешних воздействий и потери влаги, сохраняя молодые органы цветка.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цветка чашелистики могут опадать или сохраняться, как у розы и тюльпана, продолжая защищать плод и поддерживая структуру цветка.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и венчик: привлечение опылителей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окрашены ярко и часто имеют аромат, чтобы привлекать насекомых и птиц, стимулируя посещение цветка для опыления.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 текстура венчика помогают насекомым узнавать цветок, например, ромашка с белыми лепестками и жёлтой серединой или крупные пёстрые лепестки лилии.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производство пыльцы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Тычинка включает нить и пыльник, где развивается пыльца – носитель мужских гамет. 2. Количество тычинок варьируется: от нескольких до сотен, как у мака.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Созревшая пыльца высыпается из пыльников и готова переноситься опылителями или ветром. 2. Этот процесс обеспечивает передачу генетического материала между растениями.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Пестик: строение и функция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Пестик состоит из рыльца, столбика и завязи с семяпочками. 2. Рыльце улавливает пыльцу, а столбик соединяет его с завязью для переноса половых клеток.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завязи после опыления развиваются семена. 2. Количество пестиков влияет на форму и количество плодов, разнообразие которое встречается у разных видов.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цветка: функции и примеры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органы цветка, их функции и примеры растений, в которых они выражены.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важную роль, обеспечивая жизнеспособность и размножение цветка.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 для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симметрии цветков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цветки имеют лучевую симметрию и могут быть поделены на несколько равных частей, например, лилия и колокольчик.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цветки обладают симметрией только по одной оси, как у гороха или фиалки, что ограничивает возможные направления опыления.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определяет взаимодействие с опылителями, повышая эффективность переноса пыльцы в зависимости от формы цветка.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Однодомные и двудомные растения: особенности цветков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однодомных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однодомных растений на одном растении развиваются и мужские, и женские цветки, как у берёзы и кукурузы. Это обеспечивает внутреннее опыление и устойчивость размножения.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двудомных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двудомных видов мужские и женские цветки расположены на разных растениях, например, облепиха или тополь. Такой тип способствует перекрёстному опылению и генетическому разнообразию.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цветков: сравнение встречаемости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широко представлены трубчатые цветки, которые часто образуют плотные соцветия, создавая привлекательные группы для опылителей.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трубчатых форм связано с эффективным привлечением и удержанием опылителей в сложных соцветиях.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2023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цветков: спектр цветов и его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окраска, как у мака, привлекает насекомых с острым зрением, таких как бабочки, тогда как синяя у льна — чаще пчёл благодаря их способности к восприятию этих оттенков.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цвет, например, у одуванчика, хорошо заметен пчёлами и отличается яркостью, что способствует эффективному привлечению опылителей на большие расстояния.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цветки, как у мирта, чаще проявляют активность ночью, привлекая ночных опылителей за счёт контраста и запаха, особенно в условиях низкой освещённости.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как фуксия, меняют цвет лепестков в процессе цветения, сигнализируя опылителям о готовности цветка или стадии созревания семян.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цветков: привлечение и защита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ароматические вещества жасмина, сирени и ландыша служат маяками для опылителей, распространяясь на значительные расстояния и привлекая целенаправленно бабочек и пчёл.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аморфофаллус, используют запах гнили для отпугивания травоядных и привлечения мух, что помогает им в специфическом опылении, используя уникальные ароматы.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раскрытия цветков и его значение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цветки, как одуванчик и лотос, раскрываются с рассветом для привлечения дневных опылителей, что повышает эффективность опыления.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цветки, как цукут и некоторые кактусы, раскрываются вечером, излучая сильный аромат и белый цвет для привлечения ночных бабочек и других насекомых.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дифференциация позволяет растениям минимизировать конкуренцию за опылителей и лучше адаптироваться к условиям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опыления цветков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биологии растений, 2023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 перекрёстное опыление: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у гороха и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и пшеницы пыльца попадает прямо на рыльце того же цветка, что обеспечивает стабильное и непрерывное размножение при отсутствии внешних опылителей. Это защищает виды от неблагоприятных условий среды.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в садах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 и другие садовые деревья лучшие качества получают благодаря перекрёстному опылению. Пыльца переносится между разными растениями, что способствует генетическому разнообразию и устойчивости потомства.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редкие цветки: удивительные рекорды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Аморфофаллус титанический славится чрезвычайно резким запахом, похожим на гниение, который привлекает мух для опыления; цветок цветёт редко и только на несколько дней.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имитируют внешний вид насекомых, например женских ос, обманывая опылителей и обеспечивая таким образом процесс размножения благодаря мимикрии.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Раффлезия — крупнейший цветок в мире, достигает до метра в диаметре, не имеет листьев и паразитирует на корнях других растений, выделяясь своим необычным внешним видом.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цветков: поддержание жизни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нектара и пыльцы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обеспечивают источник пищи для насекомых — пчёл, бабочек и мух, обеспечивая энергию необходимую для их жизнедеятельности.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 биоценозах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 поддерживает сложные пищевые цепи, объединяя растения, насекомых и животных в устойчивые сообщества.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воспроизводство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опылению происходит образование семян и плодов, что обеспечивает распространение растений и поддерживает биоразнообразие экосистем.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Опылённые цветки способствуют развитию плодов, которые после разложения возвращают питательные вещества в почву, поддерживая жизненный цикл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 культуре, традициях и быту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как символ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веками считаются символом любви и красоты. Их букеты дарят на праздники, а изображения украшают картины и предметы интерьера, отражая культурное значение этого цветка.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в буддийской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символизирует чистоту и пробуждение в буддизме. Его образ часто присутствует в религиозном искусстве и архитектуре, вдохновляя верующих и художников.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 в народной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 традиционно ассоциируется с благодарностью и уважением. Его цветы используют в народных праздниках и обрядах, украшая дома и общественные места.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строения и многообразия цветков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функций цветков обеспечивает выживание растений и поддерживает экосистемы, демонстрируя важность их строения для природы и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2026-05-09T10:53:45Z</dcterms:created>
  <dcterms:modified xsi:type="dcterms:W3CDTF">2026-05-09T10:53:45Z</dcterms:modified>
</cp:coreProperties>
</file>