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61650" y="1297138"/>
            <a:ext cx="6629700" cy="16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Эволюция: современные взгляды, микро- и макроэволюция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398850" y="3112436"/>
            <a:ext cx="83463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эволюции, микро- и макроизменений, влияния среды и генетики на виды.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1521000" y="756925"/>
            <a:ext cx="61020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эволюционных идей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Концепции эволюции были заложены в Древней Греции, а в XIX веке Дарвин обосновал естественный отбор. Современная теория объединяет генетику и палеонтологию.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определение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– это процесс постепенного изменения наследственных признаков организмов внутри популяций с течением времени, обеспечивающий разнообразие жизни на планете.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эволюции считаются изменения в ДНК, которые передаются потомкам и накапливаются, формируя различные адаптации и формы жизни.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служит объяснением происхождения видов и их постоянного изменения под влиянием среды и внутренних биологических процессов.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и теория естественного отбора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1859 году Дарвин опубликовал 'Происхождение видов', формализовав идею естественного отбора как механизма эволюции, основанного на выживании наиболее приспособленных.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вьюрками Галапагосских островов показали, как различия в морфологии клювов связаны с условиями обитания и пищевыми ресурсами, подтверждая теорию Дарвина.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генетики в эволюционную биологию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структуры ДНК Уотсоном и Криком объяснило, как хранится и передаётся наследственная информация в организмах.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генных мутаций позволило понять происхождение новых признаков и вариаций в популяциях.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раскрыла механизмы наследственности, давая новые данные для исследования процессов видообразования и эволюции.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молекулярные методы усилили возможности анализа эволюционных связей между видами и механизмов их изменений.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частот генов в популяции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Селективный отбор значительно увеличивает частоту устойчивых генов в популяциях за короткий срок.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биологии микробов, 2020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устойчивых бактерий показан как ответ на селективное давление антибиотиков.
</a:t>
            </a:r>
            <a:endParaRPr lang="en-US" sz="1761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микроэволюции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– это накопление изменений в пределах вида, вызванных мутациями, генетическим дрейфом и миграциями.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отбирает особей с выгодными признаками, способствуя адаптации к изменяющимся условиям среды.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Микроэволюция накапливает разнообразие, поддерживая устойчивость популяций без образования новых видов.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микроэволюции в природе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насекомых к пестицидам
</a:t>
            </a:r>
            <a:pPr algn="l" indent="0" marL="0">
              <a:lnSpc>
                <a:spcPct val="100000"/>
              </a:lnSpc>
              <a:buNone/>
            </a:pPr>
            <a:r>
              <a:rPr lang="en-US" sz="132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насекомые приобрели устойчивость к пестицидам всего за несколько поколений, что демонстрирует быстрые адаптивные изменения внутри вида.
</a:t>
            </a:r>
            <a:endParaRPr lang="en-US" sz="1409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окраски крыльев бабочек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меняют цвет и узоры на крыльях в зависимости от окружающей среды, помогая маскироваться и избегать хищников.
</a:t>
            </a:r>
            <a:endParaRPr lang="en-US" sz="148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микроорганизмов к новым условиям
</a:t>
            </a:r>
            <a:pPr algn="l" indent="0" marL="0">
              <a:lnSpc>
                <a:spcPct val="100000"/>
              </a:lnSpc>
              <a:buNone/>
            </a:pPr>
            <a:r>
              <a:rPr lang="en-US" sz="126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модифицируют свои свойства в ответ на химические изменения среды, что способствует выживанию в различных экосистемах.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80445"/>
            <a:ext cx="4048200" cy="17681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микро- и макроэволюции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биология, 2023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микро- и макроэволюцией, охватывающие временные рамки, масштабы и процессы изменения.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микро- и макроэволюция различаются по масштабу и времени, обе основаны на изменениях генетической информации.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макроэволюции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Макроэволюция включает формирование новых таксонов выше уровня вида, происходящее в масштабах геологических эпох.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характеризуется крупными морфологическими и физиологическими изменениями, которые трудно наблюдать в короткие сроки.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доказательства – ископаемые переходные формы, подтверждающие последовательность эволюционных преобразований.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происхождение млекопитающих от древних рептилий с развитием уникальных признаков, таких как шерсть и молочные железы.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млекопитающих: пример макроэволюции
</a:t>
            </a:r>
            <a:endParaRPr lang="en-US" sz="2194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шерсти стало одним из главных шагов в развитии теплокровности у древних рептилий, предков млекопитающих. Этот признак помогал сохранять тепло и адаптироваться к разнообразным условиям среды.
</a:t>
            </a:r>
            <a:endParaRPr lang="en-US" sz="1184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шерсти у предков млекопитающих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молочных желёз обеспечило новому классу животных возможность кормить молодняк питательными веществами. Это способствовало высокой выживаемости и успеху млекопитающих в природе.
</a:t>
            </a:r>
            <a:endParaRPr lang="en-US" sz="1223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молочных желёз и забота о потомстве
</a:t>
            </a:r>
            <a:endParaRPr lang="en-US" sz="1298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рептилий к млекопитающим сопровождался изменениями в строении черепа, увеличением мозговой коробки и появлением сложных сенсорных органов — основа их высокой интеллектуальной активности.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черепа и развитие мозга
</a:t>
            </a:r>
            <a:endParaRPr lang="en-US" sz="1298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макроэволюционных изменений
</a:t>
            </a:r>
            <a:endParaRPr lang="en-US" sz="2339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от микроэволюционных изменений к видуобразованию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генов создают новые вариации наследственных признаков, являясь фундаментальным источником биологического разнообразия и формируя базу для отбора.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способствует распространению полезных признаков, повышающих приспособленность организмов к их среде обитания и увеличивающих шансы на выживание.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 дрейф генов меняют частоты аллелей в популяциях, внося случайные и направленные изменения в генетический состав вида с течением времени.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движущие силы эволюции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Адаптации: ключ к выживанию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окраска помогает организмам маскироваться в окружающей среде, снижая риск быть замеченными хищниками и повышая выживаемость.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 и структуры конечностей у водных и наземных животных обеспечивают эффективное передвижение и добычу пищи в разных условиях обитания.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адаптации, например сезонные миграции, способствуют оптимальному использованию ресурсов и выживанию в изменяющейся природе.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Исчезнувшие виды — подтверждение макроэволюции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динозавров дают убедительные доказательства существования великих групп животных, которые вымерли из-за катастрофических изменений климата и среды.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скелетов древних и современных видов показывает постепенное формирование новых признаков в течение миллионов лет эволюции.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 многообразие: результат микро- и макроэволюции
</a:t>
            </a:r>
            <a:endParaRPr lang="en-US" sz="2161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генетических и внешних отличий приводит к возникновению новых родов и семейств, расширяя биологическое разнообразие.
</a:t>
            </a:r>
            <a:endParaRPr lang="en-US" sz="1498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Земли, 2023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мелкие изменения на уровне видов способствуют формированию новых таксонов более высокого ранга с течением времени.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эволюции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ДНК и белков позволяет определить степень генетического сходства и эволюционного родства между видами.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часы помогают оценить время расхождения видов, устанавливая хронологические рамки эволюционных процессов.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Компьютерное моделирование эволюционных процессов даёт возможность прогнозировать возможные направления развития видов в будущем.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палеонтологических находок помогает реконструировать древние экосистемы и понять изменения биологического разнообразия в прошлом.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генов: примеры у бактерий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Горизонтальный перенос генов позволяет бактериям быстро обмениваться генетической информацией, обеспечивая более быструю адаптацию к угрозам, чем вертикальный перенос.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быстрое распространение устойчивости к антибиотикам в клинической микрофлоре, что осложняет лечение инфекционных заболеваний.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аспекты эволюции в науке и жизни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знание эволюции помогает создавать эффективные вакцины и бороться с устойчивыми штаммами бактерий и вирусов.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агротехнике эволюционные принципы используются для селекции устойчивых к болезням и климату сортов и пород растений и животных.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эволюции человека способствует изучению происхождения наших особенностей и адаптаций в разном экологическом контексте.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 макроэволюция: ключ к пониманию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 и макроэволюционные процессы тесно связаны, формируя живое разнообразие и обеспечивая адаптацию видов. Исследования эволюции открывают новые возможности для науки и помогают решать глобальные задачи человечества.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2026-05-09T05:21:39Z</dcterms:created>
  <dcterms:modified xsi:type="dcterms:W3CDTF">2026-05-09T05:21:39Z</dcterms:modified>
</cp:coreProperties>
</file>