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любовный конфликт и авторская идея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меняет события, характеры и смысл произведения?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сюжет, конфликт и идею
</a:t>
            </a:r>
            <a:endParaRPr lang="en-US" sz="295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важно не только пересказать события, но и понять их смысл. Сюжет показывает, что происходит, конфликт объясняет напряжение, а авторская идея помогает увидеть, зачем писатель построил текст именно так.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675" y="1378817"/>
            <a:ext cx="1837500" cy="14247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сюжет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знакомство с миром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произведения читатель узнаёт, кто действует, где и когда разворачиваются события. Автор создаёт фон, на котором позже станет заметно изменение отношений между героями. Пока напряжение ещё невелико, но уже готовится будущее столкновение.
</a:t>
            </a:r>
            <a:endParaRPr lang="en-US" sz="796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событие, которое всё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вводит главное происшествие и делает конфликт видимым. После неё герои уже не могут вернуться к прежней жизни, потому что появляется выбор, риск или неожиданное препятствие. Именно здесь сюжет начинает набирать скорость.
</a:t>
            </a:r>
            <a:endParaRPr lang="en-US" sz="817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самый острый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вершина напряжения, когда герой должен принять решающее решение. В этот момент особенно заметны чувства, страхи и ответственность персонажа. От выбора зависит, как изменятся отношения и каким будет дальнейший ход событий.
</a:t>
            </a:r>
            <a:endParaRPr lang="en-US" sz="796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Развязка: последствия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развязке автор показывает, к чему привели поступки героев. Часть вопросов получает ответ, а сюжет завершает своё движение. По тому, каким становится финал, читатель лучше понимает и характеры персонажей, и общий смысл произведения.
</a:t>
            </a:r>
            <a:endParaRPr lang="en-US" sz="833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любовный конфликт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конфликт возникает тогда, когда чувства героев не могут свободно развиваться. Между ними встаёт препятствие: запрет, ревность, недоверие, соперник или жизненные обстоятельства.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мешают внешние силы: мнение семьи, долг, расстояние, бедность или война. Из-за этого любовь становится не спокойным чувством, а источником напряжения и выбора.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бывает внутренним, если сам герой колеблется между любовью и обязанностью. Тогда борьба происходит не с другим человеком, а внутри личности.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такой конфликт особенно ясно видны характеры персонажей. Одни идут на риск, другие отступают, а третьи жертвуют собой ради 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любовного конфликта и их роли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чувства образуют центр конфликта. Именно их отношения показывают, может ли любовь преодолеть препятствия и к чему приведёт сделанный выбор.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чувством и долгом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героев часто оказывается перед трудным решением. Ему приходится сравнивать личное счастье с обязанностью, честью или словом, данным другим.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соперник, строгий родитель или общественное правило. Такая сила усиливает напряжение и не позволяет героям легко быть вместе.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героев меняет их судьбу: соединяет, разлучает или заставляет переосмыслить себя. Поэтому конфликт важен не только для сюжета, но и для характера.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влияет на развитие сюжета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часто становится причиной главных событий: знакомства, признания, ссоры или разлуки. С этого момента повествование начинает двигаться быстрее, а поступки героев становятся особенно заметными.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любовь автор показывает, кто умеет хранить верность, кто боится открыто говорить о чувствах, а кто ставит себя выше другого. Так раскрываются характер и нравственный выбор персонажей.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признание или один отказ меняют судьбу сразу двух героев. Поэтому любовная линия в произведении редко бывает второстепенной: она влияет и на отношения, и на финал.
</a:t>
            </a:r>
            <a:endParaRPr lang="en-US" sz="11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анализа: от сюжета к авторской идее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анализе литературного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 внутренний конфликт в любовной линии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заметен в событиях вокруг героев: запретах, соперничестве, разлуке, давлении семьи или осуждении со стороны других людей. Он создаёт видимое препятствие для любви.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происходит внутри самого героя. Он понимает свои чувства, но не может сразу решить, что важнее: личное счастье, долг, честь или обещание.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оба вида конфликта связаны между собой. Тогда напряжение становится сильнее, а читатель видит не только обстоятельства, но и борьбу в душе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повороты, которые усиливают напряжение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впервые открывает свои чувства, и отношения перестают быть прежними. С этого момента сюжет получает новое направление.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ошибка, тайна или неверно понятое слово осложняют связь между героями. Напряжение растёт, потому что правда ещё скрыта.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разъединяют героев: их могут развести расстояние, семейный запрет или внезапное событие. Ожидание делает конфликт острее.
</a:t>
            </a:r>
            <a:endParaRPr lang="en-US" sz="1017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известной важная информация, и один поступок меняет судьбу сразу обоих персонажей. Это приближает кульминацию и финальное решение.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любовный конфликт и авторская идея: различия и связь
</a:t>
            </a:r>
            <a:endParaRPr lang="en-US" sz="2759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трёх ключевых понятий.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конфликт и идея не совпадают, но вместе объясняют, что происходит в произведении и почему это важно.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литературного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идея: что хотел сказать писатель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идея показывает, как писатель оценивает любовь, верность и выбор героев, а через них — самих людей и их поступки в трудной жизненной ситуации.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произведениях автор подчёркивает искренность, преданность и способность пожертвовать собой ради другого, а в других — резко осуждает равнодушие, гордость и эгоизм.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помогает понять, почему любовная история в тексте не просто событие, а испытание характера, которое выявляет силу или слабость героя.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находит авторскую идею, сюжет, конфликт и финал складываются в единую мысль о том, что действительно важно для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что раскрывается авторская идея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свою мысль через поступки героев: именно решения в трудный момент раскрывают, кого автор поддерживает, а чьё поведение считает неправильным.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диалоги, детали обстановки, повторяющиеся образы и контрасты характеров: они помогают заметить скрытое отношение автора без прямых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финал: поздно сказанные слова, несостоявшаяся встреча или необратимый выбор показывают, к чему приводит любовь, проверенная обстоятельствами.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в сюжете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меняется эмоциональное напряжение и где именно герой сталкивается с самым трудным выбором.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накал приходится на кульминацию, а затем напряжение снижается после решающего поступка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анализа сюжета в школьной литературе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любовного конфликта в литературе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сталкивается с обязанностью перед семьёй, словом чести или службой, и герою приходится выбирать между личным счастьем и нравственным долгом.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конфликта могут быть два претендента на взаимность, и тогда напряжение строится на ревности, обиде, сомнении и борьбе за доверие.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запреты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традиции или правила общества мешают героям быть вместе, поэтому чувство проверяется не словами, а готовностью сопротивляться давлению.
</a:t>
            </a:r>
            <a:endParaRPr lang="en-US" sz="1005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против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бедность, война или случайная ошибка меняют судьбу героев и показывают, насколько чувство выдерживает внешние испытания.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сильный любовный конфликт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конфликт начинается там, где есть настоящая преграда: запрет, соперник, долг, расстояние или обстоятельства, которые нельзя устранить простым разговором.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должны быть понятные мотивы: читатель видит, почему один выбирает верность, другой — осторожность, а третий — отказ или жертву ради другого.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заметно меняет сюжет: отношения развиваются, характеры раскрываются, а финал помогает понять главную мысль произведения о человеке и любви.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своё отношение к героям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прямо не говорить, кого поддерживает, но это видно по эпитетам, сравнениям и описаниям поступков, которые вызывают сочувствие или осуждение.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контрасты: честный и смелый герой часто противопоставлен тому, кто действует из выгоды, страха или равнодушия к чужим чувствам.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Иронию, ремарки, порядок эпизодов и развязку писатель использует, чтобы направить читателя к нужной оценке поступков персонажей и их выбора.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поступает благородно, текст обычно подчёркивает его нравственную силу; если думает только о себе, авторская оценка становится заметно отрицательной.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конфликт и темы взросления, чести и ответственности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конфликт часто становится проверкой зрелости: в нём видно, умеет ли герой держать слово, уважать другого человека и отвечать за свои поступки.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чувства персонажей раскрываются темы чести, честности и верности, потому что влюблённый герой должен выбрать не только между людьми, но и между принципами.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любовная линия в произведении показывает не только историю отношений, но и нравственный рост: герой либо взрослеет, либо проявляет слабость и незрелость.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это удобно помнить: сюжет, конфликт и авторская идея рассматриваются вместе, чтобы не ограничиваться пересказом, а увидеть общий вывод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анализа литературного текста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помогают связать сюжет, конфликт и идею в единый смысл.
</a:t>
            </a:r>
            <a:endParaRPr lang="en-US" sz="27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сюжета и конфликта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пересказывать события вместо того, чтобы объяснять, как они развивают конфликт и меняют отношения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сюжет с темой произведения или называть конфликтом любой спор, даже если он не влияет на ход действия и финал.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 игнорировать связь между эпизодами, поступками персонажей и выводом автора: именно эта связь делает анализ точным и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сюжет, конфликт и идея работают вместе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сюжет как цепочку событий, конфликт как источник напряжения, а авторскую идею как главный вывод, произведение становится понятным глубже и интереснее.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2026-05-19T03:30:25Z</dcterms:created>
  <dcterms:modified xsi:type="dcterms:W3CDTF">2026-05-19T03:30:25Z</dcterms:modified>
</cp:coreProperties>
</file>