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каркас нашего тела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держит нас прямо, помогает двигаться и защищает важные органы.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скелет так важен?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скелета тело не имело бы формы, а мы не смогли бы ходить, сидеть, наклоняться и поднимать вещи. Он словно надежный внутренний каркас и защитник одновременно.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скелет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расположен в верхней части тела и защищает мозг, глаза и уши. Его кости прочно соединены, чтобы выдерживать удары и сохранять важные органы в безопасности.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тянется вдоль спины и поддерживает тело, как крепкий столб. Он состоит из позвонков, между которыми есть мягкие прослойки для гибкости и плавных движений.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позволяют рисовать, писать, держать предметы и выполнять точные движения пальцами. Благодаря им человек может делать множество полезных и очень аккуратных дел.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образована ребрами и грудиной. Она прикрывает сердце и легкие, а еще помогает грудной клетке немного расширяться и сужаться во время дыхания.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 удерживают вес тела и помогают нам ходить, бегать и прыгать. Самые крупные кости здесь особенно прочные, потому что на них приходится большая нагрузка.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защитный шлем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похож на крепкий шлем: он бережет мозг от ударов. Также он защищает глаза и уши, чтобы важные органы оставались в безопасности.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челюсть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может двигаться, поэтому человек жует, зевает и разговаривает. Без этой подвижной части нам было бы трудно даже откусить яблоко.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рядом друг с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 нескольких костей, которые очень плотно соединены между собой. Такое строение делает его прочным и помогает хорошо выполнять защитную работу.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— главная опора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Позвонки один за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маленьких косточек, которые называются позвонками. Они выстроены цепочкой и вместе образуют прочную опору для всего тела.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Мягкие прослойки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позвонками находятся мягкие прослойки. Они работают как маленькие амортизаторы: помогают спине сгибаться, пружинить и не уставать от движений.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Поддержка всего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удерживает тело прямо и помогает нам стоять, сидеть и наклоняться. Если он здоровый, движения становятся более легкими и удобными.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Защита важного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позвоночника проходит спинной мозг. Он передает сигналы от мозга, поэтому позвоночник не только поддерживает тело, но и бережет важную часть нервной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защищает сердце и легкие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ребер и грудины. Вместе они образуют надежную защиту для сердца и легких, словно крепкая клетка с прочными стенками.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Защита важных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грудной клетки находятся органы, без которых человек не может жить. Поэтому ребра помогают им оставаться в безопасности во время движения и случайных ударов.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Движение при дыхании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вдыхаем, грудная клетка расширяется, а при выдохе становится немного уже. Это помогает воздуху свободно входить в легкие и выходить из них.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Работа без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движется каждый день, даже когда мы этого почти не замечаем. Она трудится вместе с дыханием, чтобы тело получало нужный ему воздух.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помогают делать дела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Плечо и предплечье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плеча и предплечья дают руке опору и помогают ей подниматься, опускаться и сгибаться. Благодаря им рука может тянуться к нужному предмету.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 кисть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кисти делают движения точными и удобными. Именно поэтому мы можем держать карандаш, ложку, кубик или даже очень маленькую бусинку.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Пальцы-умельцы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особенно подвижны и ловки. Они помогают застегивать пуговицы, рисовать, лепить и выполнять множество мелких дел, которые требуют аккуратности.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играх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нужны не только для работы, но и для игр. С их помощью мы ловим мяч, машем друзьям и строим башни из кубиков.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 помогают ходить и бегать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Опора для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держат вес всего тела, поэтому их кости должны быть особенно крепкими. Они помогают нам стоять прямо и уверенно делать шаг за шагом.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Самые сильные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бедре и голени находятся самые длинные и прочные кости. Они выдерживают большую нагрузку, когда человек ходит, бежит или прыгает.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Помощь при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 работают вместе с суставами и мышцами, чтобы мы могли быстро менять направление, подниматься по ступенькам и играть в подвижные игры.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Умная стопа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помогает сохранять равновесие и смягчает шаги. Она делает ходьбу удобнее, а прыжки — мягче, чтобы ноги меньше уставали.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Колено как дверная петля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Колено сгибается и разгибается почти как дверная петля. Благодаря такому устройству мы можем приседать, шагать по лестнице и бегать, не теряя устойчивости. Сустав помогает движению быть плавным и удобным.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Локоть и кисть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Локоть поднимает и опускает руку, а кисть позволяет поворачивать ее и точно хватать предметы. Поэтому мы можем здороваться, писать, рисовать и ловить мяч без лишних усилий.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суставы помогают костям двигаться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насчитывается у взрослого человека.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сколько деталей держат наше тело, защищают органы и помогают двигаться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мышцы, кости и суставы работают как одна команда.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— это живая часть тела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твердая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кажется очень прочной, но внутри она живая. В ней есть клетки, сосуды и особое вещество, которое постоянно обновляется и помогает кости расти и крепнуть.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внутри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кости проходят кровеносные сосуды, поэтому они получают питание. Это важно, потому что живая ткань должна получать кислород и полезные вещества, как и другие части тела.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многих костей находится костный мозг. Он помогает создавать клетки крови, которые разносят кислород по организму и защищают нас от болезней.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всему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скелет не только держит тело, но и участвует в работе организма. Он словно тихий помощник, который трудится каждый день, даже когда мы этого не замечаем.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растет скелет ребенка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Растем вместе со скелетом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подрастает, его кости тоже становятся длиннее и крепче. Это происходит постепенно, не за один день. Скелет словно аккуратно добавляет себе новые «кирпичики», чтобы тело могло расти ровно и уверенно.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помогают в росте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в костях больше хряща, чем у взрослых, поэтому они мягче и гибче. Со временем хрящ заменяется костной тканью, и скелет становится прочнее. На картинке можно показать этот спокойный, постепенный рост.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610" y="2233462"/>
            <a:ext cx="34631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крепких костей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во дворе и подвижные занятия помогают костям оставаться крепкими. Когда тело двигается, скелет получает полезную нагрузку и работает лучше.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костей важны молочные продукты, рыба, яйца и овощи. Такая еда помогает организму получать вещества, которые нужны для роста и укрепления скелета.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свежем воздухе помогают телу получать солнечный свет. Это полезно для костей, поэтому уличные игры — не просто веселье, а еще и забота о здоровье.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сидеть и стоять прямо, позвоночник меньше устает. Ровная спина помогает скелету работать спокойно, а нам — чувствовать себя бодро и уверенно.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повредить кости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Неудачное падение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падает на землю, лестницу или лед, кость может сильно ушибиться. Иногда боль быстро проходит, а иногда нужна помощь взрослого и врача.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удар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игр, на катке или во дворе можно случайно удариться. Сильный удар способен повредить кость, поэтому важно быть осторожным и не толкаться.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переломе кость трескается или ломается. Тогда человеку нужна помощь, покой и лечение. Лучше беречься заранее, чем потом носить гипс и скучать.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сидеть ровно, плечи остаются на месте, а голова не уезжает вперед, как любопытный гусь. Позвоночнику легче держать тело, и спина устает медленнее даже после долгого урока или поездки.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сутулость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часто горбиться, спина начинает напоминать мягкий мостик, который устал держать нагрузку. Так позвоночнику работать тяжелее, поэтому важно замечать свою позу, расправлять плечи и время от времени выпрямляться.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— привычка держать спину ровно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скелете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косточка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косточка находится в ухе. Она совсем крошечная, но помогает нам слышать звуки. Такая малютка доказывает, что в теле есть место и для очень маленьких помощников.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кость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кость в теле — бедренная. Она находится в ноге и помогает нам стоять, ходить и бегать. Без нее шаги были бы совсем не такими уверенными.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у каждого свой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скелет немного отличается, как рисунок снежинки. Формы и пропорции костей похожи, но все равно есть свои особенности, поэтому два скелета не бывают совсем одинаковыми.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меняются с возрастом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кости продолжают расти, поэтому скелет меняется каждый год. Он становится выше, крепче и сильнее, чтобы успевать за растущим телом и новыми играми.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помогает в спорте и движении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Танцорам нужны гибкие суставы и сильные кости, чтобы движения были красивыми и точными. Скелет помогает прыгать, поворачиваться и держать равновесие в каждом шаге.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гимнастов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Гимнасты много тянутся, крутятся и опираются на руки. Их скелет работает особенно активно, потому что каждый элемент движения должен быть точным и очень аккуратным.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Бегунам помогают крепкие кости ног, суставы и стопы. Они принимают на себя нагрузку при каждом шаге, поэтому бег становится быстрым, а движения — легкими.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кости не трудятся в одиночку. Им помогают мышцы и суставы, поэтому тело двигается слаженно, как дружная команда, которая знает свой номер.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скелете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мозг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похож на крепкий шлем. Он бережет мозг, глаза и уши от ударов, поэтому эта часть скелета особенно важна для безопасности.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держит тело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помогает нам стоять прямо, наклоняться и поворачиваться. Он еще и защищает спинной мозг, который передает сигналы по всему телу.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 защищают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 и грудина образуют грудную клетку. Она прикрывает сердце и легкие, а во время дыхания немного движется, чтобы нам было удобно дышать.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дают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и позволяют сгибать руки и ноги, кивать и поворачивать кисти. Без них человек был бы гораздо менее подвижным.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наш надежный помощник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каждый день помогает нам стоять, двигаться и защищать важные органы. Если беречь его движением, осанкой и заботой, он будет долго служить нам верно.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2026-05-26T02:36:57Z</dcterms:created>
  <dcterms:modified xsi:type="dcterms:W3CDTF">2026-05-26T02:36:57Z</dcterms:modified>
</cp:coreProperties>
</file>