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Holidays in Great Britain: праздники, традиции и английские слова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Великобритании помогают узнать язык и культуру.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Великобритании связаны с календарём, школой, семьёй и традициями разных частей страны. На этой теме легко запомнить слова holiday, party, gift, card, costume, parade и fireworks, а также увидеть, как язык связан с жизнью людей.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британские праздники интересно изучать на английском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праздники Великобритании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и Новый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и New Year — самые знакомые праздники для многих школьников. Они приходятся на зимние каникулы, сопровождаются подарками, встречами с родными и яркими украшениями в домах и на улицах.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42500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Easter отмечают весной, когда природа обновляется. Этот праздник связан с открытками, шоколадными яйцами и семейными обедами, поэтому его часто показывают в учебниках и детских историях.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1287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Halloween и Bonfire Night проходят в конце октября и начале ноября. Оба праздника очень зрелищные: дети надевают костюмы, зажигают огни, запускают фейерверки и участвуют в играх.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72125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 Patrick’s Day особенно заметен в Северной Ирландии, а в других частях страны есть свои местные традиции. Это показывает, что культура Великобритании не одинаковая везде.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42500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культурой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праздника есть свои символы, блюда и привычные слова. Поэтому тема праздников полезна не только для запоминания лексики, но и для понимания британского образа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британских праздничных традиций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когда отмечают самые известные праздники Великобритании и чем они обычно запоминаются.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повторяются каждый год и легко узнаются по датам, символам и характерным действиям.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дата и главные традиции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 — самый любимый семейный праздник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декабре британские улицы меняются: на домах появляются гирлянды, в витринах — звёзды и венки, а в окнах загорается тёплый свет. Такие детали создают особое настроение ожидания праздника и хорошо передают атмосферу зимнего Лондона.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огни в городе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стол и подарки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Рождеством семьи украшают дома, ставят ёлку и готовят подарки для близких. На праздничном столе часто подают turkey, mince pies и Christmas pudding, а сам вечер обычно проходит спокойно и по-семейному.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2406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02228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02228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дома и в школе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Santa Claus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пишут письма Santa Claus и рассказывают, какие подарки хотели бы получить. Это помогает им тренировать простые фразы на английском и верить в праздничное чудо.
</a:t>
            </a:r>
            <a:endParaRPr lang="en-US" sz="1086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cards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дома школьники делают Christmas cards для родителей, друзей и учителей. Такие открытки часто украшают рисунками звёзд, ёлок и колокольчиков.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классов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каникулами классы оформляют гирляндами, звёздами и бумажными снежинками. Праздничная обстановка делает уроки более живыми и помогает почувствовать приближение каникул.
</a:t>
            </a:r>
            <a:endParaRPr lang="en-US" sz="1016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выступления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проходят концерты, спектакли и короткие выступления. Дети поют песни, читают стихи и иногда участвуют в благотворительных сборах для добрых дел.
</a:t>
            </a:r>
            <a:endParaRPr lang="en-US" sz="1086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празднику часто относятся слова present, bell, star, tree, candle и cracker. Crackers — это хлопушки с маленьким подарком и бумажной короной внутри, которые любят и дети, и взрослые.
</a:t>
            </a:r>
            <a:endParaRPr lang="en-US" sz="10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праздники, которые чаще всего встречаются в детских книгах, песнях и разговорной речи.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частоте упоминаний в школьных материалах и детском контенте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заметно лидирует, а Halloween и Easter тоже хорошо знакомы школьникам. Менее известные праздники всё равно дополняют картину британской культуры.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праздники школьники узнают чаще всего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Year и традиция первого гостя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 декабря, вечер
</a:t>
            </a:r>
            <a:pPr algn="l" indent="0" marL="0">
              <a:lnSpc>
                <a:spcPct val="130039"/>
              </a:lnSpc>
              <a:buNone/>
            </a:pPr>
            <a:r>
              <a:rPr lang="en-US" sz="19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и друзья собираются вместе, готовят угощения и ждут полуночи. В Великобритании Новый год часто отмечают шумно, с музыкой, пожеланиями удачи и праздничным настроением.
</a:t>
            </a:r>
            <a:endParaRPr lang="en-US" sz="1249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полуночи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Шотландии особенно известна традиция first-footing: первым гостем в новом году должен стать человек с подарком или хлебом. Считается, что это приносит удачу дому.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 января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люди поздравляют друг друга с наступившим годом. Во многих местах праздник продолжается семейными встречами и короткими прогулками, а в Шотландии он известен как Hogmanay.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Easter в Великобритании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типичных пасхальных событий и связанных с ними традиций в Великобритании.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символы и игры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 кролик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 кролик — самые узнаваемые символы Пасхи. Они связаны с весной, новой жизнью и праздничным настроением, поэтому часто появляются на открытках, украшениях и детских поделках.
</a:t>
            </a:r>
            <a:endParaRPr lang="en-US" sz="1099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Нарциссы, тюльпаны и другие весенние цветы украшают дома и улицы. Такие детали делают праздник ярким и подчёркивают связь Пасхи с обновлением природы.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Egg rolling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egg rolling заключается в том, что яйца скатывают по склону. Побеждает то, чьё яйцо прокатится дальше или останется целым, поэтому игра нравится детям.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Egg hunts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проходят egg hunts — поиски спрятанных яиц. Дети ходят с корзинками, ищут сюрпризы и с удовольствием участвуют в весёлых праздничных заданиях.
</a:t>
            </a:r>
            <a:endParaRPr lang="en-US" sz="11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Halloween в современной Британии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12853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 истоки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Halloween отмечают 31 октября, и его корни связаны с древним кельтским праздником Samhain. Сегодня это не только старинная традиция, но и яркий школьный и семейный вечер.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2458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костюмы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надевают костюмы ведьм, привидений, скелетов и супергероев, чтобы участвовать в играх и небольших праздниках. Для многих школьников это самый заметный и весёлый элемент вечера.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3716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Trick or treat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trick or treat помогает детям просить угощение у соседей и друзей. В этот день часто раздают candy, а дома и улицы украшают тыквами, масками и фонарями.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67025" y="2458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слова темы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темы полезно запомнить слова pumpkin, mask, costume, candy и lantern. Они часто встречаются в учебниках, открытках и коротких рассказах о британском Halloween.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867025" y="3716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без 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Halloween в Британии стал скорее весёлым, чем пугающим. Он объединяет игры, костюмы и школьные мероприятия, поэтому легко запоминается и нравится детям среднего школьного возраста.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действия, которые создают праздничный образ: костюмы, тыквы и угощения. Они сильнее всего связаны с детским участием и уличной атмосферой.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типичным школьным и детским активностям на Halloween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Halloween в Британии прежде всего визуальный и детский праздник, а не домашний вечер без активности.
</a:t>
            </a:r>
            <a:endParaRPr lang="en-US" sz="1231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делают на Halloween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Bonfire Night и история Гая Фокса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1605 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Bonfire Night напоминает о Gunpowder Plot 1605 года, когда группа заговорщиков попыталась взорвать парламент. Заговор раскрыли заранее, и эта история стала частью британской памяти.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Guy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 костре сжигают чучело, которое называют the Guy. Этот обычай помогает детям и взрослым лучше запомнить образ Гая Фокса и сам праздник.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5 ноября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5 ноября в Великобритании зажигают костры и устраивают фейерверки. Дата связана не только с историей, но и с давней традицией отмечать спасение парламента.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темы особенно важны слова bonfire, fireworks, spy и plot. Праздник звучит громко и ярко, поэтому его часто воспринимают как один из самых запоминающихся в Британии.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717823"/>
            <a:ext cx="4164900" cy="1947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региональных праздничных традиций Великобритании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регионах страны праздничные традиции имеют свои узнаваемые особенности, поэтому один и тот же календарь может выглядеть по-разному.
</a:t>
            </a:r>
            <a:endParaRPr lang="en-US" sz="1173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британские праздники не одинаковы: у каждого региона есть свои символы, цвета и формы празднования.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разных частях Великобритании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 Patrick’s Day в Северной Ирландии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 марта улицы Белфаста и других городов наполняются зелёными флагами, музыкой и праздничным настроением. Люди надевают зелёную одежду, а shamrock становится главным символом дня.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Белфаст в зелёном цвете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 и традиция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особенно заметен благодаря парадам, в которых участвуют семьи, школьники и музыканты. St Patrick’s Day показывает, как ирландская культура живёт в современной Северной Ирландии и объединяет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события как часть праздничной культуры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для всей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Свадьбы, юбилеи и другие торжества королевской семьи часто становятся общенациональными событиями. Их обсуждают в школах, показывают по телевидению и воспринимают как часть общественной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для детей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королевские события понятны и наглядны: они связаны с парадами, украшениями и знакомыми символами. Поэтому их часто включают в уроки о британской культуре.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таких дней на улицах появляются флаги Union Jack, витрины украшают сувенирами, а города выглядят особенно торжественно. Это создаёт ощущение общего праздника и единства.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эти события не похожи на обычные семейные праздники, они тоже формируют представление о Британии. Королевские торжества соединяют официальность, медиа и живой интерес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даты и традиции всё же строятся на похожих элементах: встречах с близкими, символических подарках и ярком праздничном оформлении. Это делает культуру узнаваемой.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ключевых праздничных элементов в британских традициях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семейность и подарки устойчивее всего, а самые заметные зрелищные элементы — фейерверки и парады.
</a:t>
            </a:r>
            <a:endParaRPr lang="en-US" sz="1233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британские праздники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еда, песни и символы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37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британских праздников характерны turkey, mince pies, hot cross buns, Christmas pudding и roast dinner. Эти блюда часто появляются на семейном столе и сразу создают праздничное настроение.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7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и 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открытки, свечи, венки, колокольчики и флаги помогают узнать британский праздник с первого взгляда. Такие детали делают традицию яркой и легко запоминаемой для школьников.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337925" y="3819327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поздравления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песни звучат в школах, дома и на улицах, особенно в рождественский сезон. Они передают атмосферу ожидания, а простые мелодии легко запоминаются детьми.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78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передача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привычки переходят от родителей к детям: приготовление еды, отправка открыток и украшение дома. Так праздник сохраняет связь между поколениями и остаётся живой традицией.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78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британской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музыка и символы помогают понять, что британские праздники — это не только даты в календаре, но и устойчивый культурный язык, знакомый людям с детства.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и что разного в праздниках Великобритании и других стран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праздники связаны с подарками, украшениями, семейными встречами и выходными днями. Эти элементы делают торжества понятными людям независимо от языка и места проживания.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и новое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праздники сохраняют исторические корни, но при этом остаются современными: рядом с традициями можно увидеть городские мероприятия, медиа и школьные проекты.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Великобританию выделяют Bank Holidays, Bonfire Night и сильные региональные традиции. Здесь праздничный календарь соединяет общегосударственные даты и местные обычаи, которые особенно важны для разных частей страны.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интересно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привычного и необычного делает британские праздники запоминающимися. Они помогают увидеть, как культура может меняться, не теряя своих главных символов.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как ключ к культуре Великобритании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Великобритании помогают увидеть историю страны, семейные ценности и различия между регионами. Изучая Christmas, Easter, Halloween, New Year, Bonfire Night и St Patrick’s Day, мы лучше понимаем английские слова и традиции.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2026-05-30T13:00:10Z</dcterms:created>
  <dcterms:modified xsi:type="dcterms:W3CDTF">2026-05-30T13:00:10Z</dcterms:modified>
</cp:coreProperties>
</file>