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576" y="0"/>
            <a:ext cx="44134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О и Е после шипящих на конце наречий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буквы по правилу и без ошибок.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5291" y="126065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писать наречия правильно в диктантах, сочинениях и обычной речи. Оно особенно важно в словах с шипящими на конце и в формах, которые легко перепутать с другими частями речи.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часто встречается в письме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" y="907575"/>
            <a:ext cx="3898205" cy="384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шипящие участвуют в орфограмме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4564275" y="1234400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шипящие
</a:t>
            </a:r>
            <a:pPr algn="l" indent="0" marL="0">
              <a:lnSpc>
                <a:spcPct val="115000"/>
              </a:lnSpc>
              <a:buNone/>
            </a:pPr>
            <a:r>
              <a:rPr lang="en-US" sz="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орфограмме участвуют ж, ч, ш и щ. Именно после этих согласных в конце наречия нужно внимательно проверить, какая буква стоит дальше.
</a:t>
            </a:r>
            <a:endParaRPr lang="en-US" sz="1041" dirty="0"/>
          </a:p>
        </p:txBody>
      </p:sp>
      <p:sp>
        <p:nvSpPr>
          <p:cNvPr id="14" name="Text 3"/>
          <p:cNvSpPr txBox="1"/>
          <p:nvPr/>
        </p:nvSpPr>
        <p:spPr>
          <a:xfrm>
            <a:off x="4564275" y="19202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трудность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появляется, когда на конце слова слышится шипящий звук, а затем нужно выбрать между о и е. На слух эти написания могут казаться похожими.
</a:t>
            </a:r>
            <a:endParaRPr lang="en-US" sz="984" dirty="0"/>
          </a:p>
        </p:txBody>
      </p:sp>
      <p:sp>
        <p:nvSpPr>
          <p:cNvPr id="15" name="Text 4"/>
          <p:cNvSpPr txBox="1"/>
          <p:nvPr/>
        </p:nvSpPr>
        <p:spPr>
          <a:xfrm>
            <a:off x="4564275" y="2606068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ударения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выбор буквы зависит от ударения: оно показывает, когда окончание находится в сильной позиции. Тогда правило становится намного понятнее.
</a:t>
            </a:r>
            <a:endParaRPr lang="en-US" sz="904" dirty="0"/>
          </a:p>
        </p:txBody>
      </p:sp>
      <p:sp>
        <p:nvSpPr>
          <p:cNvPr id="16" name="Text 5"/>
          <p:cNvSpPr txBox="1"/>
          <p:nvPr/>
        </p:nvSpPr>
        <p:spPr>
          <a:xfrm>
            <a:off x="4564250" y="3291901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4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пишутся не по общему правилу, а по запоминанию. Такие слова нужно узнавать по написанию, а не только проверять ударением.
</a:t>
            </a:r>
            <a:endParaRPr lang="en-US" sz="997" dirty="0"/>
          </a:p>
        </p:txBody>
      </p:sp>
      <p:sp>
        <p:nvSpPr>
          <p:cNvPr id="17" name="Text 6"/>
          <p:cNvSpPr txBox="1"/>
          <p:nvPr/>
        </p:nvSpPr>
        <p:spPr>
          <a:xfrm>
            <a:off x="4564250" y="39777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орфограммы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теме относятся слова горячо, свежо, хорошо, ещё и певуче. Они помогают увидеть, как одно и то же звучание может требовать разного написания.
</a:t>
            </a:r>
            <a:endParaRPr lang="en-US" sz="9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59147"/>
            <a:ext cx="4063200" cy="2151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варианты написания и запомним, на что опираться при выборе буквы.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слов помогает ударение, но часть написаний нужно знать как исключения.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по русскому языку, 7 класс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написания: о и е после шипящих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шипящей на конце наречия под ударением обычно пишется о. Ударение делает гласную отчётливой и помогает выбрать написание без лишних сомнений.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словам относятся горячо, свежо, хорошо и смешно. В них буква о слышится ясно, потому что ударение падает на последний слог.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является наречием и его окончание после шипящей находится под ударением, сначала проверяют именно это условие. Оно чаще всего ведёт к букве 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конце наречия пишется О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конце наречия пишется 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ещё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случай — слово ещё. Его написание нельзя вывести только по ударению, поэтому оно запоминается отдельно как словарная форма.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 певуче, тягуче и общо. Такие слова не подчиняются простому правилу для сильной позиции, поэтому требуют особого внимания.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слух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ориентироваться лишь на звучание, можно ошибиться. В этих словах важно помнить именно правильную букву на письме, а не полагаться только на слух.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встрече с таким словом полезно свериться с учебным списком или словарём. Это помогает закрепить написание и избежать повторяющихся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букву в конце наречия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определении части речи, постановке ударения и проверке слов-исключений.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словах и в коротких фразах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Горячо пламя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горячо пламя видно, что слово горячо сохраняет написание о под ударением. Контекст помогает понять, что это наречие, а не другая форма слова.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Свежо утро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свежо утро показывает то же правило: на конце слышится шипящий, но под ударением пишется о. Такое сопоставление удобно для запоминания.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раз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ещё раз нужно просто запомнить. Здесь пишется е, хотя слово тоже стоит после шипящего звука и легко вызывает сомнение.
</a:t>
            </a:r>
            <a:endParaRPr lang="en-US" sz="1125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Сказал певуче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сказал певуче важно увидеть запоминаемую форму с е. Похожие на слух слова могут иметь разное написание, поэтому примеры нужно сравнивать.
</a:t>
            </a:r>
            <a:endParaRPr lang="en-US" sz="10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отвечает на вопрос как? и показывает, каким образом совершается действие. Именно поэтому оно связано не с предметом, а с действием.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признак действия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имеет форм числа, рода и падежа. Если слово не меняется, это помогает отличить его от прилагательного или другой части речи.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наречие обычно является обстоятельством. Оно уточняет, как, когда или где происходит действие, и помогает точнее понять смысл фразы.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обстоятельство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правильного определения части речи зависит выбор буквы на конце. Если слово является наречием, можно применять нужное правило и избежать ошибки.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для орфограммы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наречие от других слов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этой орфограмме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ещё часто пытаются написать через о, потому что оно похоже на другие наречия с шипящими. На самом деле его написание нужно запомнить.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слово ещё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 возникает, когда слово записывают только по звучанию. Тогда вместо о в словах горячо, свежо и хорошо по ошибке ставят 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на слух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 в диктанте или при быстром письме, когда ученик не успевает определить ударный слог. Из-за этого правило применяется неточно.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ударение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определить часть речи и не посмотреть на контекст, легко перепутать наречие с другой формой слова. Поэтому проверка в предложении особенно полезна.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слово в предложении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орфограммы «о/е после шипящих на конце наречий».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частотные примеры с разными написаниями на конце.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шипящий на конце не всегда даёт одинаковую букву: выбор зависит от ударения и отдельных запоминаемых слов.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сравнения и запоминания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школьных примеров: горячо, свежо, хорошо, ещё, певуче, тягуче.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наборе преобладают слова с написанием о, поэтому именно этот вариант встречается чаще всего.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орфографический вариант — о; написание е связано с исключением и отдельными трудными формами.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написания в примерах орфограммы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шипящей ударение падает на последний слог, буква слышится отчётливо, и в наречиях обычно пишется о. Это самый надёжный ориентир для большинства слов правила.
</a:t>
            </a:r>
            <a:endParaRPr lang="en-US" sz="1359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5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ударение не помогает или слово относится к запоминаемым формам, приходится опираться не только на правило, но и на словарное написание. Так проверяют ещё и другие редкие случаи.
</a:t>
            </a:r>
            <a:endParaRPr lang="en-US" sz="1303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 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устроена просто: общий принцип работает чаще всего, но рядом есть слова, которые нужно знать отдельно. Поэтому важно запомнить не только правило, но и исключения.
</a:t>
            </a:r>
            <a:endParaRPr lang="en-US" sz="1367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как главный ориентир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образованием наречий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прилагательных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образуются от прилагательных и кратких форм, поэтому важно смотреть не на корень, а на конечную часть слова. Именно там обычно и появляется нужная буква.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слова решает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горячо, свежо, хорошо и певуче орфограмма находится на последней букве. Приставка и корень здесь не подсказывают выбор, потому что пишется именно окончание наречия.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важнее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слова могут быть похожими, но написание зависит от ударения и словарной формы. Поэтому при разборе нужно сначала определить часть речи, а потом смотреть на конец слова.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другими формами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звуки могут встречаться в разных частях речи. Если слово не является наречием, правило о и е после шипящих может не подойти, поэтому нужен точный разбор.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6" y="887000"/>
            <a:ext cx="2728727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карточке стоят ж, ч, ш и щ, а рядом — два возможных окончания: о и е. Такая схема сразу показывает, что выбор зависит не от звука сам по себе, а от правила и ударения.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выбирают букву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сцене слово словно проверяют на громкость: если ударение падает на последний слог, на конце чаще появляется о. Это удобно показывать стрелкой от ударного слога к нужной букве.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подсказывает ответ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карточка выделяет отдельные формы, где работает не общий принцип, а запоминание: ещё, певуче, тягуче, общо. Такой ряд помогает увидеть, что орфограмма включает и правило, и исключения.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помнить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запоминания правила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 в предложении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диктанта, теста и домашней работы.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 закрепления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331125" y="3674952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«улыбнуться свежо» наречие показывает, как именно совершается действие. Конец слова находится под ударением, значит, выбираем букву 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22100" y="314395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Улыбнуться свежо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«говорить горячо» слово отвечает на вопрос как? и обозначает признак действия. Ударение падает на последний слог, поэтому на конце пишется 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горячо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3231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«хорошо» очень частотное, но правило здесь то же: после шипящей на конце стоит о. Контекст помогает быстро определить, что это наречие.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854206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Выполнить хорошо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997223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«читать певуче» написание е нужно запомнить отдельно. Здесь не помогает обычная проверка по ударению, поэтому важно узнавать слово по виду.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488197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певуче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6217556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«ещё» тоже требует запоминания. Оно часто встречается в речи и текстах, поэтому его нужно видеть сразу, не подменяя букву е на о.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6708531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ещё раз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 помогает быстро вспомнить написание слов с шипящими на конце.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трудных случаев сокращает число ошибок: одни слова проверяются ударением, другие нужно просто запомнить.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перечень трудных наречий по теме «о и е после шипящих».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трудных наречий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слово является наречием. Только тогда правило о и е после шипящих будет работать правильно и не приведёт к ошибке.
</a:t>
            </a:r>
            <a:endParaRPr lang="en-US" sz="1383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шипящую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посмотри, заканчивается ли слово на ж, ч, ш или щ. Если шипящей нет, эта орфограмма не применяется, и нужно искать другое правило.
</a:t>
            </a:r>
            <a:endParaRPr lang="en-US" sz="1383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последний слог ударный, в наречии чаще пишется о. Этот шаг особенно полезен при диктанте, когда слово нужно выбрать быстро и уверенно.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 исключениями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относится к запоминаемым формам, например ещё, певуче или тягуче, нужно писать е. После проверки полезно перечитать слово в предложении.
</a:t>
            </a:r>
            <a:endParaRPr lang="en-US" sz="1383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самопроверки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главное: в наречиях после шипящих под ударением чаще пишется о, а е нужно знать в исключениях и трудных формах. Это делает письмо точнее и увереннее.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помогает писать без ошибок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2026-05-28T13:38:21Z</dcterms:created>
  <dcterms:modified xsi:type="dcterms:W3CDTF">2026-05-28T13:38:21Z</dcterms:modified>
</cp:coreProperties>
</file>