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население и хозяйство: почему устойчивое развитие стало необходимостью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71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планете растут потребности людей, а природа ограничивает ресурсы и возвращает отходы обратно.
</a:t>
            </a:r>
            <a:endParaRPr lang="en-US" sz="362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географической системы и их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задаёт условия жизни, население размещается по территории неравномерно, а хозяйство производит товары и услуги. Между ними постоянно идёт обмен: природа даёт ресурсы, население формирует спрос, хозяйство меняет ландшафты и качество среды.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устойчивое развитие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— это развитие, которое удовлетворяет потребности настоящего общества и не лишает будущие поколения возможностей для жизни. Формулировка появилась в 1987 году в докладе Комиссии Брундтланд.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выделяют три направления: экологическое (сохранение природы), экономическое (разумное использование ресурсов) и социальное (улучшение условий жизни). Они работают вместе, а не по отдельности.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географии это понятие помогает рассматривать территории целиком: как природные ресурсы превращаются в продукты, как люди меняют среду и как при этом сохранить её основу.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усиление нагрузки на природу
</a:t>
            </a:r>
            <a:endParaRPr lang="en-US" sz="2778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обычно сопровождается увеличением потребления воды, энергии и продовольствия, поэтому нагрузка на природу возрастает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численности людей. Чем выше население, тем сильнее потребности в ресурсах и тем важнее беречь окружающую среду.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населения: середина XX века — около 2,5 млрд; 2000 год — около 6,1 млрд; 2024 год — более 8 млрд (сводные глобальные оценки).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как основа хозяйства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Лес: когда «зелёный запас» удерживает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4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древесину, защищает почвы и влияет на климат. Он относится к возобновимым ресурсам, но восстанавливаться способен не сразу. Быстрая вырубка, пожары и деградация лесов нарушают этот баланс и отражаются на сельском хозяйстве и городах.
</a:t>
            </a:r>
            <a:endParaRPr lang="en-US" sz="104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вода: ресурс, который легко испортить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людям, предприятиям и полям. Вода — возобновимый ресурс, однако загрязнение ухудшает качество так, что «восстановление» становится медленным и сложным. Поэтому хозяйство зависит не только от количества воды, но и от её чистоты.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 и руды: энергия и сырьё с ограниченным сроком
</a:t>
            </a:r>
            <a:pPr algn="ctr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 и руды дают топливо и сырьё для промышленности. Они относятся к невозобновимым ресурсам: запасы заканчиваются, а добыча требует всё больших затрат. Состояние природной среды и доступность энергии напрямую определяют развитие транспорта, заводов и быта.
</a:t>
            </a:r>
            <a:endParaRPr lang="en-US" sz="9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618327"/>
            <a:ext cx="4022400" cy="29553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ресурса обеспечивают базовые потребности — воду, продовольствие и устойчивость природных систем. Для каждого из них угрозы и меры охраны различаются, но общий принцип один: бережное и длительное использование.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каждого ресурса разные, но причина похожа: воздействие людей превышает способность природы восстанавливаться. Эффективные меры всегда учитывают долгий срок восстановления.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 географии и экологии; принципы охраны ресурсов и типовые угрозы для воды, почв и лесов.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важнейших ресурса и основные угрозы
</a:t>
            </a:r>
            <a:endParaRPr lang="en-US" sz="24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хозяйство влияет на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превращения ресурсов в потребление и отходы, а также меры снижения вреда.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106117"/>
            <a:ext cx="176250" cy="14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11774"/>
            <a:ext cx="176250" cy="14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098283"/>
            <a:ext cx="176250" cy="15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качество жизни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на территориях неравномерно: где условия удобнее, там плотность выше. Из-за этого быстрее растут потребности в работе, товарах, школах и больницах.
</a:t>
            </a:r>
            <a:endParaRPr lang="en-US" sz="125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нагрузка на инфраструктуру
</a:t>
            </a:r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возрастает нагрузка на транспорт и коммунальные системы. Пробки, очереди за услугами и дефицит зелёных зон сильнее ощущаются жителями ежедневно.
</a:t>
            </a:r>
            <a:endParaRPr lang="en-US" sz="1202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возрастной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профиль и миграции меняют спрос на жильё, образование и медицинскую помощь. Там, где приезжает больше людей, нагрузка на среду растёт быстрее, чем планируют службы.
</a:t>
            </a:r>
            <a:endParaRPr lang="en-US" sz="115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 и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среды напрямую связано со здоровьем: загрязнение воздуха, шум и нехватка зелени ухудшают условия жизни. Поэтому экология становится частью социальной политики.
</a:t>
            </a:r>
            <a:endParaRPr lang="en-US" sz="12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след: основные источники нагрузки
</a:t>
            </a:r>
            <a:endParaRPr lang="en-US" sz="2611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взаимосвязаны: энергия нужна транспорту, а производство товаров зависит от сырья и тепла. Поэтому изменения в одной сфере отражаются на остальных.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показывает, что экологический след формируется не одной причиной. И личные привычки, и решения общества вместе определяют общий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категорий — типовая для тем об экологическом следе; значения долей указаны как условная визуализация без привязки к точным замерам.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город заметнее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сосредоточены население, предприятия и транспорт, а значит — и значительная часть потребления энергии. Здесь особенно быстро проявляются пробки, выхлопные газы, шум и большое количество бытовых отходов.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 потребления и загрязнения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снизить нагрузку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нагрузку помогают энергосбережение, общественный транспорт и озеленение. Важно и то, что очистка выбросов уменьшает загрязнение воздуха, а более рациональная организация потоков снижает вред от транспорта.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272526"/>
            <a:ext cx="4336500" cy="23786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территории и пути их решения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связаны причины экологических проблем и практические меры. Для каждой ситуации важно действовать сразу в двух направлениях: сократить источник вреда и восстановить то, что уже пострадало.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территории достигается, когда решения отвечают главной причине: меняются источники нагрузки и одновременно повышается восстановительный потенциал ресурсов.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мер и причин — обобщение школьного курса географии (качественный уровень, без привязки к конкретным цифрам).
</a:t>
            </a:r>
            <a:endParaRPr lang="en-US" sz="12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и устойчивость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уголь, нефть и газ обычно дают больше выбросов, чем источники без сжигания топлива. Возобновляемые варианты меньше зависят от запасов и помогают снижать нагрузку на воздух.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выбросов и невозобновляемость, тем сильнее риск для экологии. Солнце и ветер — наиболее «щадящие» по воздействию при работе, но требуют продуманной организации энергосистемы.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школьная интерпретация: сравнение выбросов и возобновляемости источников; точные значения зависят от технологии и условий (например, уголь на электростанциях, эффективность очистки).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продовольственная безопасность
</a:t>
            </a:r>
            <a:endParaRPr lang="en-US" sz="226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зависит от климата, доступной воды, состояния почв, техники и труда людей. Любые сбои — засуха, снижение плодородия или вредители — быстро отражаются на количестве продуктов и ценах.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земли распахивают без учёта природы, усиливаются эрозия и истощение. Перевыпас скота ухудшает растительный покров, а чрезмерные удобрения могут попадать в водоёмы и загрязнять их.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практики помогают сохранять почвы и получать урожай: чередование культур (севооборот), капельный полив, защитные лесополосы и точное внесение удобрений. Важно бережно использовать пашню.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ведение хозяйства уменьшает разрушение земель и сохраняет плодородие на будущее. В результате продовольственная безопасность становится более надёжной даже при неблагоприятных погодных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территория движется к устойчивому развитию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процесса: согласование интересов природы, населения и хозяйства через последовательные шаги планирования и контроля.
</a:t>
            </a:r>
            <a:endParaRPr lang="en-US" sz="25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11501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438" y="1925934"/>
            <a:ext cx="343500" cy="305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2863" y="1941201"/>
            <a:ext cx="3435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государства, бизнеса и жителей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0960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устанавливает экологические нормы, поддерживает охраняемые природные территории и создаёт системы контроля. Это помогает снижать загрязнение и делает решения обязательными, а не «по желанию».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6095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 и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 внедряет более чистые производственные процессы, сокращает отходы и повышает долю переработки. Современные технологии позволяют получать больше продукции при меньшей нагрузке на среду.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89375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и повседневные выборы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сортируют отходы, экономят воду и электричество, выбирают пешие маршруты, велосипед или общественный транспорт. Такие действия в сумме заметно уменьшают общий объём нагрузки на природу.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устойчивого развития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возникает, когда решения одновременно учитывают экологические последствия, экономическую выгоду и условия жизни людей. Перекос в одну сторону усиливает риски для остальных направлений.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путь — «тройной эффект»: улучшать качество среды, поддерживать развитие территории и сохранять справедливые возможности. Баланс снижает вероятность кризисов в будущем.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схема из школьного курса: оценка опор устойчивого развития как иллюстрация принципа баланса (условные значения, без привязки к расчётам).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изменений в пользу устойчивости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солнечных батареях и с умным энергопланированием
</a:t>
            </a:r>
            <a:pPr algn="ctr" indent="0" marL="0">
              <a:lnSpc>
                <a:spcPct val="100000"/>
              </a:lnSpc>
              <a:buNone/>
            </a:pPr>
            <a:r>
              <a:rPr lang="en-US" sz="5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крышах появляются солнечные панели, а вместе с ними меняется способ потребления энергии: меньше зависит от ископаемого топлива. Такие проекты часто сопровождают накопители и повышение энергоэффективности в зданиях, чтобы снизить нагрузку на воздух и климат.
</a:t>
            </a:r>
            <a:endParaRPr lang="en-US" sz="1302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Велодорожки и общественный транспорт: меньше дыма и заторов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городах строят велодорожки, развивают сеть общественного транспорта и делают поездки понятнее и безопаснее. Когда растёт доля альтернатив личному авто, уменьшаются выхлопы и шум, а улицы становятся комфортнее для жителей.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и «второй круг» материалов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для раздельного сбора помогают возвращать стекло, пластик и бумагу в производство. Чем точнее сортировка, тем меньше мусор отправляется на свалки. В результате снижается потребность добывать новое сырьё и уменьшается загрязнение.
</a:t>
            </a:r>
            <a:endParaRPr lang="en-US" sz="13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155" y="1592400"/>
            <a:ext cx="3507540" cy="30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привычки в семье влияют на общий расход ресурсов и количество отходов. Важно выбирать действия, которые реально осуществимы и дают измеримый эффект: меньше энергии, воды и мусора.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эффект дают действия в трёх сферах: экономия ресурсов, сокращение мусора и снижение нагрузки от транспорта — особенно заметно в крупных городах.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устойчивого поведения из учебных материалов по экологии (качественный уровень).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действия, которые уменьшают нагрузку на природу
</a:t>
            </a:r>
            <a:endParaRPr lang="en-US" sz="23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проблема касается каждого региона
</a:t>
            </a:r>
            <a:endParaRPr lang="en-US" sz="2792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устойчивого развития проявляются и в больших городах, и в сельской местности, и в промышленных районах. В городах чаще заметны загрязнение воздуха, пробки и нехватка зелёных зон, влияющие на здоровье.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сельских территориях особенно важны сохранение почв, защита лесов от пожаров и рациональное водопользование. От состояния земель и водоснабжения напрямую зависит урожай и благополучие местных жителей.
</a:t>
            </a:r>
            <a:endParaRPr lang="en-US" sz="1336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цель общая: сохранить природную основу жизни и развивать хозяйство так, чтобы оно не разрушало среду. Выбор мер должен учитывать местные условия и ресурсы.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— ключ к будущему территории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население и хозяйство образуют единую систему: если ресурсы расходуются быстрее, чем восстанавливаются, растут экологические и социальные риски. Устойчивое развитие опирается на технологии, охрану природы и участие общества.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2026-05-11T19:20:34Z</dcterms:created>
  <dcterms:modified xsi:type="dcterms:W3CDTF">2026-05-11T19:20:34Z</dcterms:modified>
</cp:coreProperties>
</file>