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— ключ к сохранению и разнообразию жизни на Земле.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размножение и индивидуальное развитие организмов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 размножения и развития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преемственность поколений, а развитие формирует организм от зародыша до взрослой особи. Различные виды демонстрируют уникальные стратегии, отражающие их приспособление к окружающей 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понятие и типы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это процесс создания организмами новых представителей своего вида, поддерживающий численность популяций и видовую устойчивость.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участия половых клеток, потомки генетически идентичны родителю, что характерно для многих одноклеточных и растений.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включает слияние двух гамет, создавая генетическое разнообразие, что способствует адаптации и эволюции видов.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основные способы и примеры
</a:t>
            </a:r>
            <a:endParaRPr lang="en-US" sz="255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использующие бесполое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амёба и инфузория — делятся, гидра — размножается почкованием, клубни картофеля развиваются в новые растения, а у папоротников образуются споры.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бесполого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основным способам относятся клеточное деление у одноклеточных, почкование у гидр и дрожжей, вегетативное размножение у многих растений и спорообразование у грибов.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у человека и животных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человека и млекопитающих обеспечивает сочетание наследственных признаков обоих родителей, что увеличивает вариативность и приспособляемость потомства.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цветковых растений процесс опыления и оплодотворения позволяет создавать семена с новыми генетическими комбинациями, что повышает устойчивость видов к изменениям окружающей среды.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особенности и живые примеры
</a:t>
            </a:r>
            <a:endParaRPr lang="en-US" sz="234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1210" y="1676050"/>
            <a:ext cx="3886880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бесполого и полового размножения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преимущества и ограничения двух типов размножения у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адаптивное преимущество в изменяющейся среде, в то время как бесполое быстро увеличивает численность.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«Биология. 9 класс»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способов размножения в царствах живых организмов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могут использовать оба способа, тогда как у млекопитающих преобладает половое размножение.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адаптивную гибкость растений и специализированность животных в выборе способов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биология организмов,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происходит внутри организма матери, обеспечивая защиту эмбриона и повышая шансы его выживания, характерно для большинства наземных позвоночных.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происходит в воде, где гаметы сталкиваются и сливаются во внешней среде, что типично для многих рыб и амфибий.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оплодотворения связан с условиями среды и определяет особенности развития и стратегии защиты будущего потомства.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оплодотворения и их особенности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прямом развитии молодая особь напоминает взрослую, встречается у человека и большинства птиц, что упрощает приспособление и уход родителей.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развитие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насекомые и амфибии проходят стадии личинки и куколки, существенно отличающиеся от взрослого организма, что позволяет освоить разные экологические ниши.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 превращением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развитии животных: прямое и с превращением
</a:t>
            </a:r>
            <a:endParaRPr lang="en-US" sz="2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прорастания семени или споры, формируются начальные органы и ткани будущего растения.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индивидуального развития растений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Ювенильная фаза характеризуется быстрым ростом и накоплением ресурсов, но отсутствием репродуктивной функции.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взрослому состоянию сопровождается формированием цветков и способностью к размножению.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поколений, особенно у папоротников и мхов, обеспечивает разнообразие форм и функций в жизненном цикле.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растений: примеры и значение
</a:t>
            </a:r>
            <a:endParaRPr lang="en-US" sz="2822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через части растения: клубни, луковицы, усы и корневища обеспечивают быструю регенерацию и распространение вида без семян.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сохраняет сортовые особенности и помогает растениям переживать неблагоприятные периоды, быстро восстанавливая свои популяции при повреждениях надземной части.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19575"/>
            <a:ext cx="239100" cy="239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37" y="2670575"/>
            <a:ext cx="226275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5435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у животных: жизненные примеры
</a:t>
            </a:r>
            <a:endParaRPr lang="en-US" sz="2473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формирует новые организмы прямо на теле родителя, которые затем отделяются и становятся самостоятельными особями, полностью идентичными материнской клетке.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у планарий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Планарии могут отделять часть тела, которая затем регенерирует и превращается в полноценного нового животного, повторяя генетический материал исходного организма.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морской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звезда способна восстанавливать утраченную конечность или даже весь организм из небольшого кусочка, что увеличивает шансы выживания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614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у человека: ключевые этапы
</a:t>
            </a:r>
            <a:endParaRPr lang="en-US" sz="2484" dirty="0"/>
          </a:p>
        </p:txBody>
      </p:sp>
      <p:sp>
        <p:nvSpPr>
          <p:cNvPr id="8" name="Text 1"/>
          <p:cNvSpPr txBox="1"/>
          <p:nvPr/>
        </p:nvSpPr>
        <p:spPr>
          <a:xfrm>
            <a:off x="917300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половых клеток начинается с производства яйцеклеток и сперматозоидов, после чего происходит оплодотворение, формирующее зиготу с новым генетическим набором.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912425" y="3431787"/>
            <a:ext cx="34956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развивается эмбрион, рождается ребёнок, проходит детство и рост, завершаясь половым созреванием, что обеспечивает наследование признаков обоих родителей с разнообразием.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половом размножении происходит объединение хромосом обоих родителей, что создает уникальный генетический комплект и увеличивает разнообразие потомков.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передает генетический материал без изменений, кроме возможных случайных мутаций, обеспечивая стабильность наследственных признаков.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Коммерческая селекция растений и животных применяется для комбинирования выгодных признаков, повышая урожайность и качество продукции в сельском хозяйстве.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наследственность при размножении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Температурное воздействие на эмбрионов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оказывает влияние на скорость развития эмбрионов и выживаемость, например, у рептилий пол потомства зависит от температуры инкубации яиц, что влияет на распределение видов.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света и питания в росте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свет и влажность регулируют скорость роста, тогда как у животных питание влияет на размеры и развитие. Окраска крыльев бабочек формируется в зависимости от условий окружающей среды.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среды на индивидуальное развитие
</a:t>
            </a:r>
            <a:endParaRPr lang="en-US" sz="23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индивидуального развития у животных
</a:t>
            </a:r>
            <a:endParaRPr lang="en-US" sz="3047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от оплодотворения до старения и смерти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миллиона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описано учёными, демонстрируя большое биоразнообразие, которое поддерживается благодаря генетическим изменениям при половом размножении.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генетической изменчивости, обеспечивая адаптацию и выживание видов в изменчивых условиях среды.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 их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и искусственное оплодотворение помогают сохранить редкие виды и повысить урожайность, позволяя контролировать генетические процессы в лабораториях.
</a:t>
            </a:r>
            <a:endParaRPr lang="en-US" sz="1329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Регулируемое размножение и развитие в искусственных условиях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и результаты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овцы Долли и выращивание картофеля in vitro демонстрируют успехи науки в улучшении пород и сортов, что способствует развитию сельского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наследственности помогает создавать методы лечения генетических заболеваний и прогнозировать развитие наследственных признаков.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важно для борьбы с инфекционными болезнями через контроль процессов в организме.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применяются для увеличения продуктивности сельского хозяйства путем селекции и биотехнологий.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исчезающих видов становится эффективнее благодаря биологическим знаниям, которые помогают поддерживать популяции и экосистемы.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размножении и развитии
</a:t>
            </a:r>
            <a:endParaRPr lang="en-US" sz="246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размножения и развития для жизни и 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обеспечивают непрерывность жизни и биологическое разнообразие. Эти знания позволяют решать важные медицинские, сельскохозяйственные и экологические задачи, укрепляя будущее природы и человека.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2026-05-08T05:31:46Z</dcterms:created>
  <dcterms:modified xsi:type="dcterms:W3CDTF">2026-05-08T05:31:46Z</dcterms:modified>
</cp:coreProperties>
</file>