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элементарная единица эволюции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становится видимой именно на уровне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 популяционный уровень организации жизни
</a:t>
            </a:r>
            <a:endParaRPr lang="en-US" sz="2203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изменение наследственных признаков в ряду поколений. Отдельная особь не эволюционирует, а популяция накапливает наследственные изменения, отбор и различия между генами.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показывает, сколько особей входит в популяцию, а плотность — как они распределены по территории. Эти показатели влияют на конкуренцию, устойчивость и вероятность случайных изменений генофонда.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рождаемости и смертности определяет, растёт популяция или сокращается. От этого зависят темпы смены поколений, скорость изменения состава особей и общий эволюционный потенциал группы.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молодых, зрелых или старых особей показывает, насколько популяция способна к воспроизводству в ближайшие годы. Такая структура помогает оценить её жизнеспособность и перспективы сохранения.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 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ареала и степень изоляции определяют, насколько свободно особи обмениваются генами с другими группами. Чем сильнее изоляция, тем быстрее накапливаются различия между популяциями.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сохраняет единство благодаря скрещиванию особей внутри группы. Это обеспечивает общий генофонд, а значит, и возможность наследования полезных признаков в следующих поколениях.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8587"/>
            <a:ext cx="3239400" cy="13100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показатели и их эволюционное значение
</a:t>
            </a:r>
            <a:endParaRPr lang="en-US" sz="217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признаков популяции и их роли в эволюции.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Малочисленность и изоляция повышают роль случайных процессов, а высокая плотность усиливает отбор и конкуренцию.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популяционная экология и эволюционная теория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и наследственная изменчивость
</a:t>
            </a:r>
            <a:endParaRPr lang="en-US" sz="2309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запас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 — это совокупность всех генов и аллелей, имеющихся у её особей. Именно он определяет, какие наследственные варианты могут сохраняться и передаваться потомкам.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за счёт мутаций и комбинативных процессов. Они создают различия между особями, без которых отбору нечего было бы сохранять или устранять.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Кроссинговер, независимое расхождение хромосом и случайное сочетание гамет при оплодотворении постоянно перестраивают комбинации аллелей. Благодаря этому популяция сохраняет разнообразие даже без появления новых мутаций.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изменяющие частоты аллелей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источники изменения генофонда. Это не количественное сравнение, а карта факторов, которые действуют одновременно и по-разному в зависимости от размеров и условий популяции.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важны, но их последствия особенно заметны при малой численности и слабом обмене генами.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биологии по популяционной генетике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направляющий фактор эволюции
</a:t>
            </a:r>
            <a:endParaRPr lang="en-US" sz="2142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особи отличаются наследственными признаками, поэтому они по-разному справляются с условиями среды. Именно это разнообразие создаёт материал для действия естественного отбора.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Особенности, повышающие выживание и успешное размножение, встречаются у потомков всё чаще. Так отбор не создаёт признаки заново, а увеличивает долю уже существующих выгодных вариантов.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средние значения признака, движущий смещает их в новую сторону, а разрывающий поддерживает крайние варианты. Каждый тип по-своему меняет структуру популяции.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среды изменяются, направление отбора может быстро перестроиться. Популяция реагирует не как отдельный организм, а как система, в которой наследственные варианты проходят проверку поколение за поколением.
</a:t>
            </a:r>
            <a:endParaRPr lang="en-US" sz="9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отбор изменяет популяцию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наследственная изменчивость превращается в адаптацию через выживание и размножение наиболее приспособленных особей.
</a:t>
            </a:r>
            <a:endParaRPr lang="en-US" sz="8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наследственных вариантов
</a:t>
            </a:r>
            <a:endParaRPr lang="en-US" sz="2334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аллель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изменяют последовательность ДНК и создают новые наследственные варианты. Именно они пополняют генофонд тем материалом, который раньше в популяции отсутствовал.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могут появляться при копировании ДНК или под действием мутагенов, включая радиацию, химические вещества и вирусы. Часть мутаций возникает спонтанно, без заметной внешней причины.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поэтому сохраняются не все. Полезные изменения встречаются редко, но именно они могут закрепляться в популяции благодаря естественному отбору.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новизны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мутаций не возникали бы принципиально новые признаки и направления эволюции. Они не гарантируют успех, но создают возможность для появления адаптаций в меняющейся среде.
</a:t>
            </a:r>
            <a:endParaRPr lang="en-US" sz="7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расхождение популяций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для обмена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Географическая, экологическая и репродуктивная изоляция ограничивают или прекращают скрещивание между группами. В результате обмен генами ослабевает, а популяции начинают развиваться независимо.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группах по-разному действуют отбор, дрейф и мутации. Со временем меняются частоты аллелей, структура генофонда и приспособленность к конкретным условиям среды.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видообразованию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изоляция сохраняется долго, различия становятся настолько значительными, что свободное скрещивание уже невозможно. Так возникает дивергенция, которая может привести к образованию нового вида.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малые популяции эволюционируют быстрее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группах случайные события сильнее влияют на генетический состав, поэтому редкие аллели могут быстро исчезать или закрепляться.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численность снижает роль случайности, а малая популяция быстрее меняет генофонд и теряет разнообразие.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принципов популяционной генетики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численности и эффект основателя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холод, болезнь или нехватка пищи уменьшают число особей. После такого «узкого горлышка» в популяции остаётся лишь часть исходного генофонда.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 случайно уцелевших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Выжившие особи дают потомство, и частоты аллелей в новой популяции уже не совпадают с прежними. Случайность начинает играть более заметную роль.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новой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особей заселяют новую территорию, возникает эффект основателя. Их генофонд ограничен изначально, поэтому различия с исходной популяцией быстро усиливаются.
</a:t>
            </a:r>
            <a:endParaRPr lang="en-US" sz="8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эволюции в популяциях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условия, без которых наследственные изменения не накапливаются и не закрепляются в популяции.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требует одновременно наследственной изменчивости, передачи признаков потомкам, отбора и ограниченного обмена генами.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59" y="1418200"/>
            <a:ext cx="939488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491" y="1418200"/>
            <a:ext cx="1073700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5129" y="1418200"/>
            <a:ext cx="1073700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8873" y="1418200"/>
            <a:ext cx="939488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1299" y="1418200"/>
            <a:ext cx="1207913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 итог эволюции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помогают организму лучше использовать среду: густой мех, форма клюва, строение конечностей или покровов повышают выживание в конкретных условиях.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адаптациям относятся спячка, экономия воды, устойчивость к холоду и к токсинам. Такие изменения связаны с работой органов и обменом веществ.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выбор убежищ и изменение времени активности уменьшают риск и помогают пережить неблагоприятные сезоны, когда ресурсы становятся ограниченными.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северных зон полезны плотный мех, жировая прослойка и сезонная смена поведения. Эти признаки возникают и сохраняются под действием отбора.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Относительность пользы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адаптация эффективна только в определённой среде. То, что выгодно в одних условиях, может стать нейтральным или даже вредным при их изменении.
</a:t>
            </a:r>
            <a:endParaRPr lang="en-US" sz="9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эволюционных факторов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различаются по механизму действия: одни создают разнообразие, другие отбирают его или закрепляют в изолированных группах.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 возникает не из одного процесса, а из взаимодействия источников изменчивости, отбора, случайности и изоляции.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человека как пример эволюционных процессов
</a:t>
            </a:r>
            <a:endParaRPr lang="en-US" sz="2238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поселения на островах и в горных долинах часто формировались из небольшого числа семей. В таких группах особенно заметны эффект основателя и устойчивое сохранение редких наследственных вариантов. Со временем их частоты могут отличаться от соседних популяций.
</a:t>
            </a:r>
            <a:endParaRPr lang="en-US" sz="108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смешение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людей связывают между собой удалённые территории и меняют состав популяций. Новые брачные связи приносят аллели из других групп, а значит, снижают степень изоляции и могут быстро изменить наследственную структуру населения.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исторически обособленных сообществах наследственные признаки нередко распространялись внутри небольшой группы поколениями. Именно поэтому на карте расселения человека важны не только большие перемещения, но и локальные зоны длительной изоляции.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новый вид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накопления различий при длительном ограничении обмена генами.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популяционной эволюции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приспособление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реагирует на изменения среды не сразу, а через поколения. Поэтому наследственные изменения успевают закрепиться и повышают шансы вида на выживание при новых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неблагоприятных периодов популяции могут восстановить численность. Этому помогают сохраняющееся разнообразие, размножение выживших особей и действие отбора.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популяциями и внутри них увеличивают общее биологическое разнообразие. Это важно для устойчивости экосистем и для последующей эволюции видов.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новые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генофонда помогает приспосабливаться к климатическим колебаниям, новым болезням и смене среды обитания. Без этого виды быстрее теряли бы жизнеспособность.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доказательства популяционного уровня эволюции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изменения затрагивают не отдельную особь, а частоты наследственных вариантов в группе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эволюция фиксируется на уровне популяции, где меняется генофонд и появляются устойчивые признаки.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примеров из 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популяция — единица эволюции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наследственную изменчивость, отбор, дрейф, миграции и изоляцию. Поэтому именно здесь накапливаются адаптации, расхождение генофонда и предпосылки видообразования.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2026-06-02T01:55:47Z</dcterms:created>
  <dcterms:modified xsi:type="dcterms:W3CDTF">2026-06-02T01:55:47Z</dcterms:modified>
</cp:coreProperties>
</file>