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и неживые предметы вокруг нас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что вокруг нас живое, а что просто предмет.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 неживое рядом с нами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встречаются дома, в школе и на улице каждый день. Одни растут и дышат, другим это не нужно, хотя они тоже бывают очень полезными и красивыми.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живого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дышат, хотя делают это по-разному. Люди и животные вдыхают воздух, а растения тоже обмениваются газами, только без шума и спешки.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Дышит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37315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Живому нужна пища или вещества из природы, чтобы расти и развиваться. Без питания организм слабеет, а затем не может продолжать свою жизнь.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7315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Питается и растёт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умеют двигаться. Животные бегают, летают или плавают, а растения медленно тянутся к свету, поворачивают листья и корни.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Движется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замечают свет, холод, звук и прикосновение. Если кот слышит шорох, он настораживается, а росток тянется к солнечному окну.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Реагирует на мир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может давать потомство. У животных появляются детёныши, у растений — новые семена и ростки. Так жизнь продолжается из поколения в поколение.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Размножается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относится к живым существам
</a:t>
            </a:r>
            <a:endParaRPr lang="en-US" sz="2944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Рождается и растёт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появляется на свет маленьким ребёнком, затем растёт, учится и становится взрослым. Это верный признак того, что человек — живое существо.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вода и пища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быть здоровым и бодрым, человеку нужна еда и чистая вода. Без них тело быстро устаёт, а сил для игр и учёбы становится меньше.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дышать и отдыхать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дышит, а его сердце постоянно работает, даже когда он спит. Сон и отдых помогают телу восстанавливаться после дел и прогулок.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делает сильнее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Людям, особенно детям, нужна забота взрослых. Она помогает расти, учиться и беречь здоровье, как лейка помогает цветку не грустить.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вокруг нас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Двигаются по-своему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умеют передвигаться: одни бегают, другие летают, третьи плавают. У каждого вида свой способ, и это очень удобно для жизни.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домашними и дикими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живут рядом с человеком и часто нуждаются в уходе. Дикие обитают в лесах, полях, небе и водоёмах.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Заботятся о потомстве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оберегают детёнышей, кормят их и учат находить пищу. Так малыши становятся сильнее и учатся жить самостоятельно.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пищу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сами находят корм, воду и подходящее место для отдыха. Им приходится быть внимательными и ловкими, чтобы жить безопасно.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живые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с семени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появляются из семени. Когда есть вода, тепло и подходящая почва, из него вырастает маленький росток, а потом — взрослое растение.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Тянутся к свету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 бегают и не прыгают, но тоже двигаются. Листья и стебли поворачиваются туда, где больше света, словно ищут солнышко.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Пьют через корни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помогают растениям получать воду и полезные вещества из земли. Без воды растение вянет, а потом может совсем засохнуть.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живое отличается от неживого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дышат, питаются и увеличиваются в размере. Камень, стол или книга этого не делают, даже если смотреть на них очень внимательно.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дышит и растёт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реагирует на свет, холод, звук и прикосновение. Неживой предмет может измениться только от времени, погоды или действий человека.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отвечает на изменения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Цыплёнок вырастает в курицу, а семя — в растение. Неживые предметы такими превращениями не занимаются и не становятся взрослее.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развивается само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предметы в доме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сделанные человеком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Ложка, шкаф, мяч, телефон и лампа появились благодаря труду людей. Они служат нам каждый день, но сами жить не умеют.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и безопасно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неживыми предметами нужно обращаться аккуратно, чтобы они служили дольше. Поломаться они могут, но живыми от этого не станут.
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становятся живыми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такой предмет с полки или поставить в шкаф, он не начнёт двигаться, питаться или превращаться в кого-то.
</a:t>
            </a:r>
            <a:endParaRPr lang="en-US" sz="8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 быту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предметы помогают готовить, хранить вещи, учиться, играть и освещать комнату. Они полезны, хотя не дышат и не растут.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природа вокруг нас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699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свет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99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тепло и свет, без которых живым существам трудно жить. Оно относится к неживой природе, хотя очень важно для всего живого.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2130463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воздух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130466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людям, животным и растениям каждый день. Воздух тоже необходим для жизни, ведь без дыхания живые существа не могут существовать.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38041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песок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041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Камни, песок и почва не растут и не дышат. Они могут менять форму, но сами по себе не становятся живыми.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54773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небо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773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движутся по небу, но это не признак жизни. Они относятся к неживой природе, как и дождь, ветер и лёд.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71505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помогает живому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1505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эти объекты неживые, они очень важны. Без воды, света и воздуха живым существам было бы трудно расти и чувствовать себя хорошо.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признаки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понять: есть ли у объекта признаки живого.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4599" y="1779938"/>
            <a:ext cx="452396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9206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779938"/>
            <a:ext cx="658031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816495"/>
            <a:ext cx="658030" cy="5849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живым существам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всем живым: людям, животным и растениям. Без него нельзя дышать, а значит, нельзя жить. Поэтому чистый воздух особенно важен в доме, во дворе и в лесу.
</a:t>
            </a:r>
            <a:endParaRPr lang="en-US" sz="1334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телу работать, а растениям — расти и не вянуть. Людям и животным она нужна каждый день, как и воздух. Даже маленькая капля может быть очень ценной.
</a:t>
            </a:r>
            <a:endParaRPr lang="en-US" sz="1386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дает живым существам силы, чтобы двигаться, расти и развиваться. Люди едят хлеб, овощи и фрукты, животные ищут корм, а растения получают питание через корни.
</a:t>
            </a:r>
            <a:endParaRPr lang="en-US" sz="1377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свет
</a:t>
            </a:r>
            <a:pPr algn="ct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свет помогают жить многим существам. Растения тянутся к солнцу, животные ищут укрытие от холода, а человеку нужен теплый, безопасный дом и забота взрослых.
</a:t>
            </a:r>
            <a:endParaRPr lang="en-US" sz="1337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живому существу нужно свое место: человеку — дом, животному — жилье или убежище, растению — почва и пространство. Если условий нет, живому трудно расти и оставаться здоровым.
</a:t>
            </a:r>
            <a:endParaRPr lang="en-US" sz="13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живые существа помогают друг другу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Пчелы и цветы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Пчелы переносят пыльцу с цветка на цветок, помогая растениям образовывать плоды и семена. Без такой работы многим растениям было бы труднее размножаться.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природа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ухаживают за животными и растениями, а те, в свою очередь, радуют нас плодами, чистым воздухом, тенью и красотой. В природе все связано и помогает друг другу.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и почва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проделывают ходы в земле и рыхлят ее. В такой почве корням легче дышать, а воде — проникать глубже к растениям.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семена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клюют ягоды, а потом разносят семена по лесу и лугу. Так появляются новые растения, а природа получает больше зеленых уголков.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Лес: много живого, но есть и неживое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полянке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солнечной полянке тянутся к свету ель и молодая трава. Рядом прячется белка, а под листом стоит гриб. Над землей тихо шумит воздух, а в ручье блестит вода.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живет между деревьями
</a:t>
            </a:r>
            <a:pPr algn="ctr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птицы строят гнезда на ветках, насекомые ползают по коре, а заяц осторожно скачет между кустами. Каждому здесь нужен свой уголок, чтобы спрятаться, отдохнуть и найти пищу.
</a:t>
            </a:r>
            <a:endParaRPr lang="en-US" sz="1080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лесу кроме живого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ногами лежат камни, шуршит почва, а сквозь ветви пробивается свет. Эти предметы не живут, но без них лес не был бы таким, каким мы его знаем.
</a:t>
            </a:r>
            <a:endParaRPr lang="en-US" sz="11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на улице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соседи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легко заметить деревья, траву, голубей, кошек и людей. Они двигаются, растут и нуждаются в заботе, поэтому за ними нужно наблюдать внимательно и бережно.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Скамейки и качели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Скамейки, качели и дорожки сделаны человеком. Они помогают отдыхать, играть и ходить, но сами не растут, не дышат и не устают от работы.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зеленью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Деревьям и траве нужны вода, свет и чистая почва. Если за ними ухаживать, двор становится уютнее, а живым существам легче оставаться здоровыми.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подсказывает природа
</a:t>
            </a:r>
            <a:endParaRPr lang="en-US" sz="1089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движению и росту можно узнать живое, а по неподвижности — неживое. Но лучше смотреть не только глазами, а еще и на признаки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трудно отличить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Похоже, но не живое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Игрушечный цветок, робот и кукла могут выглядеть почти как настоящие. Однако они не пьют воду, не растут и не становятся взрослыми, как живые.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признаки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внешний вид обманывает. Чтобы не ошибиться, нужно проверять, дышит ли предмет, питается ли он и может ли сам расти и размножаться.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дерево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Засохшее дерево стоит на месте и больше не растет, не зеленеет и не выпускает новые листья. Оно уже не живое, хотя раньше было частью природы.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живых существ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можно разделить по тому, как они устроены и что умеют делать.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 природе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почки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 деревьях набухают почки, и кажется, будто ветки тихо просыпаются. Скоро появятся молодые листочки, а рядом на земле пробьются первые травинки, которым тоже нужен свет и тепло.
</a:t>
            </a:r>
            <a:endParaRPr lang="en-US" sz="120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цветение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сады и луга покрываются цветами. Насекомые перелетают с одного растения на другое, а яркие лепестки будто зовут всех посмотреть на их красоту и запах.
</a:t>
            </a:r>
            <a:endParaRPr lang="en-US" sz="1369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плоды и гнезда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созревают яблоки, ягоды и семена, а птицы продолжают заботиться о птенцах. В это время особенно хорошо видно, как природа готовится к переменам.
</a:t>
            </a:r>
            <a:endParaRPr lang="en-US" sz="13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отношения к живому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ломай ветки и не рви редкие цветы без причины. Растениям нужны листья, стебли и корни, чтобы жить, расти и радовать всех вокруг.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ломай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гнезда и не пугай животных. Когда звери и птицы чувствуют опасность, они могут оставить потомство или долго искать безопасное место.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мешай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Кормить животных нужно только по правилам взрослых и никогда не обижать их. Доброе обращение помогает питомцам быть спокойными, здоровыми и доверять людям.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Заботься о животных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Поливай комнатные и садовые растения, если это поручили взрослые. Вода помогает им не засыхать, а свет и забота делают их сильнее и красивее.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 растениям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живой?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ромашка и человек относятся к живым существам. Они растут, дышат, питаются и со временем меняются, как все живое вокруг нас.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неживой?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стул и камень — это неживые предметы. Они могут быть полезными и красивыми, но сами не растут, не дышат и не дают потомство.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природа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вода и воздух не являются живыми, зато очень нужны всему живому. Без них растения, животные и люди не смогли бы долго жить.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внимательнее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двигается только когда его толкают, это еще не значит, что он живой. Настоящие признаки жизни помогают не ошибиться даже с первого взгляда.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научились различать живое и неживое
</a:t>
            </a:r>
            <a:endParaRPr lang="en-US" sz="2953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живые существа растут, дышат, питаются и размножаются, а неживые предметы этого не умеют. Вокруг нас все связано, поэтому природе нужна наша забота.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2026-05-25T16:33:33Z</dcterms:created>
  <dcterms:modified xsi:type="dcterms:W3CDTF">2026-05-25T16:33:33Z</dcterms:modified>
</cp:coreProperties>
</file>