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Гоголь: писатель, который изменил русскую литературу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Сатирик, фантаст и мастер живой русской прозы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писал в России первой половины XIX века, когда цензура, бюрократия и страх перед властью особенно влияли на жизнь общества. Его проза стала новым языком социальной критики и правды о человеке.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в эпоху перемен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родился в 1809 году в Сорочинцах в семье мелкопоместных дворян и с детства впитал атмосферу украинского быта и народных рассказов.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рос в Васильевке, среди песен, преданий и живой речи. Отец писал комедии на украинском языке, поэтому интерес к театру возник у мальчика очень рано.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именно украинская природа, фольклор и народная речь помогли Гоголю создать яркие и запоминающиеся ранние произведения.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украинские истоки творчества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литературные попытки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переезда в Петербург он пробовал служить, а затем полностью посвятил себя литературе. Первая поэма «Ганц Кюхельгартен» не имела успеха, но стала важным опытом.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Нежинской гимназии Гоголь увлекался историей, литературой, рисованием и сценой. Он учился неровно, но много читал и внимательно наблюдал за людьми.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720189"/>
            <a:ext cx="4867800" cy="19900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Гоголя и их особенности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их художественное значение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как Гоголь движется от фольклорной сказочности к острой сатире и теме «маленького человека».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Н. В. Гоголя, общепринятая литературная хронология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94" y="1597175"/>
            <a:ext cx="210262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175" y="2853099"/>
            <a:ext cx="186900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813" y="4109015"/>
            <a:ext cx="233625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«Вечера на хуторе близ Диканьки»: фольклор и фантастика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сборнике слышны украинские песни, предания и живые разговорные интонации, благодаря которым мир повестей выглядит близким и узнаваемым.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рядом с бытом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Чудесные события не отрываются от повседневности, а возникают прямо внутри обычной деревенской жизни, делая сюжет особенно ярким.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живые характеры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 смешные ситуации и выразительных героев так, что народные предания превращаются в настоящую художественную прозу.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Петербургские повести и образ «маленького человека»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петербургских повестях город выглядит холодным и равнодушным. Он словно испытывает героев на прочность, показывая их одиночество и беспомощность.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часто изображает чиновников, бедных служащих и людей без власти. Они сталкиваются с унижением, несправедливостью и равнодушием окружающих.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 литературе появляется образ «маленького человека» — человека незаметного, но достойного сочувствия и внимания.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пороки высмеивает Гоголь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показывает, как пороки становятся частью повседневной жизни и меняют поведение людей.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его сатира направлена против власти без совести и общества, которое к этому привыкает.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«Ревизор», «Мёртвые души», «Шинель», «Нос»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«Ревизор»: комедия о страхе и самообмане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1836 — премьера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была поставлена в Петербурге и сразу вызвала большой общественный отклик, потому что зрители узнали в ней знакомые порядки и поведение чиновников.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проверкой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Уездные чиновники пугаются возможного ревизора и сами начинают обманывать, чтобы скрыть злоупотребления и выглядеть лучше, чем они есть.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принимается за ревизора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Ошибку поддерживают ложь, корысть и паника. Так комедия показывает не случайный обман, а целую систему, где самообман становится нормой.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у Гоголя: смешное и страшное рядом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обычная бытовая история превращается в разговор о жизни общества. Читатель смеётся, но одновременно понимает, почему героям бывает так тревожно и одиноко.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Гоголевский смех не просто развлекает: он разоблачает жадность, глупость, страх и духовную пустоту. Поэтому смешные сцены часто оставляют серьёзное впечатление.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конфликта в «Мёртвых душах»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показывает, как афера Чичикова постепенно вскрывает жадность, страх и неустойчивость помещичьей России.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замысла и публикации «Мёртвых душ»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задумывает большое произведение о России, которое должно показать не только недостатки общества, но и путь к нравственному обновлению.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57748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1842 год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Печатается первый том поэмы. В нём особенно заметны комические сцены, духовная пустота и сатирическое изображение помещиков и чиновников.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02373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публикации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следующих частей остаётся неосуществлённым, но первый том уже становится одной из самых значимых книг русской литературы.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69993"/>
            <a:ext cx="194400" cy="17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78633"/>
            <a:ext cx="194400" cy="155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59193"/>
            <a:ext cx="1944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78633"/>
            <a:ext cx="194400" cy="155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Гоголя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намеренно преувеличивает черты героев и ситуаций, чтобы смешное становилось заметнее, а скрытые недостатки человека — особенно очевидными.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усиливает детали до крайности: так персонажи и поступки выглядят ярче, а читатель лучше замечает абсурдность, жадность или самодовольство.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Говорящие фамилии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Фамилии и имена у Гоголя часто подсказывают характер героя или его роль в сюжете, поэтому персонажи запоминаются сразу и без пояснений.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речь, повтор, неожиданные сравнения и близость к устному рассказу делают текст выразительным и создают ощущение, что события происходят рядом с читателем.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прозы Гоголя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черты особенно заметны в «Вечерах на хуторе близ Диканьки», «Ревизоре» и «Мёртвых душах», где стиль меняется от шутки к серьёзному наблюдению.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Сатирическое начало доминирует, но его усиливают фольклор, фантастика и живая речь, благодаря чему проза Гоголя остаётся неповторимой.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Н. В. Гоголя: «Вечера на хуторе близ Диканьки», «Ревизор», «Мёртвые души»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и театр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Гоголя действие строится на живом разговоре, быстрых репликах и точных сценических деталях, поэтому даже простая ситуация выглядит напряжённой и смешной одновременно.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 показывает, как страх перед проверкой заставляет чиновников ошибаться, суетиться и выдавать себя. Комедия раскрывает не отдельный случай, а целый порядок жизни.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«Женитьбе» смешное рождается из нерешительности, тщеславия и неловкости героев. Они много говорят о важном, но не умеют принять простое решение.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важно увидеть, что у Гоголя смех не пустой: он помогает понять людей и увидеть правду о них без прямых нравоучений.
</a:t>
            </a:r>
            <a:endParaRPr lang="en-US" sz="9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Европа, Италия и духовные поиски Гоголя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усиливались его внутренние сомнения: он всё чаще размышлял о вере, долге писателя и нравственном совершенствовании человека. Европа стала для него не только впечатлением, но и испытанием.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поездок по Германии, Швейцарии, Франции и особенно по Италии Гоголь видел новые города, искусство и образ жизни, что расширяло его кругозор и творческий опыт.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годы и трагический финал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1840-е годы Гоголь много работал над «Выбранными местами из переписки с друзьями» и вторым томом «Мёртвых душ», стремясь продолжить большой замысел о России.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усиливались душевное напряжение, кризис веры и ухудшение здоровья. Эти трудности делали его позднее творчество особенно тяжёлым и внутренне противоречивым.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1852 году писатель сжёг часть рукописей и вскоре умер в Москве. Этот поступок и его смерть стали трагическим финалом жизни большого художника.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720114"/>
            <a:ext cx="4867800" cy="19900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и творчества Гоголя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помогает увидеть основные этапы его биографии и литературного пути.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путь Гоголя был быстрым и напряжённым: от раннего успеха к зрелым шедеврам и драматическому финалу.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Н. В. Гоголя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помог русской прозе стать глубже и смелее: после него стало возможно говорить о жизни общества не только серьёзно, но и через смех, гротеск и сатиру.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повлияли на многих писателей XIX века, потому что в них точно показаны чиновничий мир, бедность, унижение, страх и нравственный выбор человека.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 Гоголь особенно важен: его произведения учат замечать скрытые проблемы в повседневной жизни и понимать, как литература помогает видеть правду.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Гоголя для русской литературы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— писатель, который помогает видеть правду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остаётся важным потому, что через смешные и странные истории он говорит о серьёзных вещах: человеческих слабостях, несправедливости и ответственности за свои поступки.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2026-05-23T01:18:36Z</dcterms:created>
  <dcterms:modified xsi:type="dcterms:W3CDTF">2026-05-23T01:18:36Z</dcterms:modified>
</cp:coreProperties>
</file>