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численности и качества населения в географии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география измеряет население и его потенциал?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население — ключ к пониманию территории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показатели помогают увидеть, где население растёт, стареет или сокращается, как оно связано с хозяйством, инфраструктурой и уровнем жизни, а также почему регионы развиваются по-разному.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численность населения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количество жителей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показывает, сколько людей живёт в стране, регионе, городе или другом территориальном образовании. Это базовый ориентир для всех дальнейших демографических расчётов и сравнений.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Информацию получают из переписей населения, текущего статистического учёта и выборочных обследований. Сопоставление этих источников позволяет уточнять оценки и отслеживать изменения численности между наблюдениями.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используют для расчёта плотности населения и оценки нагрузки на транспорт, жильё, школы, больницы и другие элементы инфраструктуры, которые должны соответствовать числу жителей.
</a:t>
            </a:r>
            <a:endParaRPr lang="en-US" sz="93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численность помогает сопоставлять города, регионы и страны по масштабу населения, но сама по себе не показывает его распределение, структуру и качество жизни.
</a:t>
            </a:r>
            <a:endParaRPr lang="en-US" sz="93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показатели помогают увидеть не только масштаб населения, но и направления его изменения.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демографические показатели и их значение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эти показатели показывают, за счёт чего меняется население: естественным путём, миграцией или одновременно обоими механизмами.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демографическая схема; показатели используются в школьном курсе географии
</a:t>
            </a:r>
            <a:endParaRPr lang="en-US" sz="6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компонентов различается по территориям: где-то решающим становится рождаемость, а где-то — миграционный приток в крупные центры.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изменение численности населения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источник убывает, другой может лишь частично компенсировать потери. Поэтому динамику населения нужно оценивать по обоим показателям сразу.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условные значения для наглядности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Суммарный коэффициент рождаемости сравнивают с порогом простого воспроизводства: ниже него поколение не замещает само себя без притока населения извне.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подход, принятый в статистике и учебной географии
</a:t>
            </a:r>
            <a:endParaRPr lang="en-US" sz="613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ребёнка на женщину обычно нужно для простого воспроизводства населения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Смертность и ожидаемая продолжительность жизни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1942753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смертности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коэффициент смертности, возрастные коэффициенты и младенческая смертность показывают, какие группы населения теряют больше людей и насколько устойчиво здоровье общества в целом.
</a:t>
            </a:r>
            <a:endParaRPr lang="en-US" sz="1055" dirty="0"/>
          </a:p>
        </p:txBody>
      </p:sp>
      <p:sp>
        <p:nvSpPr>
          <p:cNvPr id="9" name="Text 3"/>
          <p:cNvSpPr txBox="1"/>
          <p:nvPr/>
        </p:nvSpPr>
        <p:spPr>
          <a:xfrm>
            <a:off x="775200" y="2804548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Ожидаемая продолжительность жизни отражает, сколько лет в среднем может прожить новорождённый при сохранении текущих уровней смертности. Это один из самых наглядных индикаторов качества жизни.
</a:t>
            </a:r>
            <a:endParaRPr lang="en-US" sz="1055" dirty="0"/>
          </a:p>
        </p:txBody>
      </p:sp>
      <p:sp>
        <p:nvSpPr>
          <p:cNvPr id="10" name="Text 4"/>
          <p:cNvSpPr txBox="1"/>
          <p:nvPr/>
        </p:nvSpPr>
        <p:spPr>
          <a:xfrm>
            <a:off x="775200" y="3666346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эти показатели воздействуют доступность медицины, питание, санитарные условия, экология, образ жизни и общий уровень социального развития территории, поэтому они сильно различаются между регионами.
</a:t>
            </a:r>
            <a:endParaRPr lang="en-US" sz="105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Возрастно-половой состав: что показывает пирамида населения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Дети, взрослые, пожилые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помогает понять, какая часть населения ещё учится, какая работает, а какая нуждается в особой социальной поддержке. По форме пирамиды видно, насколько сбалансировано поколенческое соотношение и есть ли признаки старения.
</a:t>
            </a:r>
            <a:endParaRPr lang="en-US" sz="872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старших возрастах больше женщин
</a:t>
            </a:r>
            <a:pPr algn="l" indent="0" marL="0">
              <a:lnSpc>
                <a:spcPct val="115000"/>
              </a:lnSpc>
              <a:buNone/>
            </a:pPr>
            <a:r>
              <a:rPr lang="en-US" sz="5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структура показывает соотношение мужчин и женщин по возрастам. В старших группах женщин обычно больше, потому что их средняя продолжительность жизни выше, а смертность мужчин часто оказывается более высокой.
</a:t>
            </a:r>
            <a:endParaRPr lang="en-US" sz="838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скрывает форма пирамиды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Возрастно-половая пирамида позволяет заметить демографические волны, дефицит молодёжи и последствия прежних кризисов или подъёмов рождаемости. По ней удобно сравнивать страны и регионы с разной историей развития.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нетрудоспособных возрастов, тем больше нагрузка на работающих жителей и систему общественных услуг.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Демографическая нагрузка на трудоспособное население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нагрузки усиливает потребность в детских садах, школах, пенсиях и медицине, а также может сдерживать рынок труда.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условные значения для наглядности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65618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 её влияние на численность населения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Прибытие людей на территорию повышает численность населения и нередко поддерживает рост крупных городов, где есть рабочие места, образование и более развитая инфраструктура.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Выезд населения уменьшает численность жителей и может ослаблять трудовой потенциал территории, особенно если уезжают молодые и квалифицированные люди.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перемещения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Переезды внутри страны меняют распределение населения между регионами и усиливают концентрацию жителей в центрах притяжения, не меняя общую численность страны.
</a:t>
            </a:r>
            <a:endParaRPr lang="en-US" sz="898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Сальдо миграции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прибывшими и выбывшими показывает, насколько территория привлекательна для жизни и работы. Этот показатель помогает понять, компенсирует ли миграция естественную убыль населения.
</a:t>
            </a:r>
            <a:endParaRPr lang="en-US" sz="85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анализируют демографическую ситуацию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строится от сбора статистики к сопоставлению и выводам о состоянии населения территории.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показатели помогают оценить не только состояние здоровья и образования, но и общий уровень жизненных возможностей населения.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качества населения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продолжительность жизни, образование и занятость при низкой младенческой смертности, тем выше качество населения и устойчивее развитие территории.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Демографическая и социальная статистика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как показатель качества населения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грамотности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и доступность обучения показывают, насколько население готово к освоению современной информации и технологий. Этот показатель особенно важен для сравнения поколений и регионов с разным уровнем развития.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60715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людей с высшим и средним профессиональным образованием отражает накопление человеческого капитала. Чем она выше, тем больше возможностей для квалифицированного труда, профессиональной мобильности и экономического роста.
</a:t>
            </a:r>
            <a:endParaRPr lang="en-US" sz="1134" dirty="0"/>
          </a:p>
        </p:txBody>
      </p:sp>
      <p:sp>
        <p:nvSpPr>
          <p:cNvPr id="10" name="Text 4"/>
          <p:cNvSpPr txBox="1"/>
          <p:nvPr/>
        </p:nvSpPr>
        <p:spPr>
          <a:xfrm>
            <a:off x="64391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образовательных результатах между территориями показывает неравномерность развития, доступности школ и колледжей, а также качества социальной среды. Именно поэтому образование рассматривают как важный индикатор качества населения.
</a:t>
            </a:r>
            <a:endParaRPr lang="en-US" sz="107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сопоставлены три уровня образования. Видно, что вместе с ростом образования обычно увеличиваются шансы на занятость и уровень дохода.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образования, занятости и доходов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усиливает конкурентоспособность на рынке труда: чем выше уровень подготовки, тем устойчивее занятость и выше экономический потенциал человека.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обобщающая схема по социально-экономической статистике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населения как часть качества жизни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здоровья
</a:t>
            </a:r>
            <a:pPr algn="l" indent="0" marL="0">
              <a:lnSpc>
                <a:spcPct val="115000"/>
              </a:lnSpc>
              <a:buNone/>
            </a:pPr>
            <a:r>
              <a:rPr lang="en-US" sz="3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здоровья оценивают по заболеваемости, инвалидности и смертности от основных причин. Эти данные показывают, насколько население защищено от болезней и насколько эффективна профилактика.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доступность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менее важно учитывать обеспеченность врачами, поликлиниками и диагностикой. Даже при схожем уровне доходов территории с разной доступностью помощи могут иметь заметно отличающиеся демографические результаты.
</a:t>
            </a:r>
            <a:endParaRPr lang="en-US" sz="778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Индикаторы качества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младенческая смертность и высокая ожидаемая продолжительность жизни обычно свидетельствуют о благоприятных условиях жизни, развитой медицине и более высоком уровне социального благополучия.
</a:t>
            </a:r>
            <a:endParaRPr lang="en-US" sz="77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помогает сравнивать районы с разной степенью заселенности и объяснять различия в транспорте, жилье и инфраструктуре.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географическая статистика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км²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сколько жителей приходится на эту площадь и насколько территория освоена.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городское население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1942753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урбанизация означает, что значительная часть жителей сосредоточена в городах. Это связано с рабочими местами, учебными заведениями, транспортом и развитой сферой услуг.
</a:t>
            </a:r>
            <a:endParaRPr lang="en-US" sz="1055" dirty="0"/>
          </a:p>
        </p:txBody>
      </p:sp>
      <p:sp>
        <p:nvSpPr>
          <p:cNvPr id="9" name="Text 3"/>
          <p:cNvSpPr txBox="1"/>
          <p:nvPr/>
        </p:nvSpPr>
        <p:spPr>
          <a:xfrm>
            <a:off x="775200" y="2804548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привлекают людей более широким выбором профессий, образовательных маршрутов и сервисов. Поэтому именно в них чаще формируются центры экономической и культурной активности.
</a:t>
            </a:r>
            <a:endParaRPr lang="en-US" sz="1055" dirty="0"/>
          </a:p>
        </p:txBody>
      </p:sp>
      <p:sp>
        <p:nvSpPr>
          <p:cNvPr id="10" name="Text 4"/>
          <p:cNvSpPr txBox="1"/>
          <p:nvPr/>
        </p:nvSpPr>
        <p:spPr>
          <a:xfrm>
            <a:off x="775200" y="3666346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проблемы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растут транспортная нагрузка, плотность застройки, экологические риски и неравномерность развития центра и периферии. Урбанизация требует грамотного управления территорией.
</a:t>
            </a:r>
            <a:endParaRPr lang="en-US" sz="10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регионов показывает, где население растет, где стареет и где территория особенно привлекательна для жизни и работы.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демографических показателей по регионам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показателей помогает увидеть контрасты между регионами и понять, какие территории нуждаются в поддержке, а какие притягивают население и ресурсы.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демографическая статистика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108" y="1959900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263" y="2022558"/>
            <a:ext cx="398700" cy="31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4823" y="1986438"/>
            <a:ext cx="2934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4823" y="1986438"/>
            <a:ext cx="3912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 по демографическим данным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показатели позволяют определить, растет население или сокращается, а также насколько быстро меняется его численность под влиянием рождаемости, смертности и миграции.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возрастному составу можно судить о старении населения, нагрузке на трудоспособную часть общества и будущих потребностях в школах, медицине и пенсионной системе.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регионов показывает не только уровень жизни, но и степень миграционной привлекательности, особенности расселения и связь населения с хозяйственной специализацией территории.
</a:t>
            </a:r>
            <a:endParaRPr lang="en-US" sz="758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анализ нужен для прогнозов, бюджетного планирования и развития социальной инфраструктуры. Без него трудно оценить устойчивость территории и ее перспективы.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нужно оценивать комплексно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Численность, рождаемость и миграция показывают количество населения, а возраст, здоровье, образование и занятость — его качество. Только вместе эти данные дают полную картину развития территории.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2026-06-02T23:42:35Z</dcterms:created>
  <dcterms:modified xsi:type="dcterms:W3CDTF">2026-06-02T23:42:35Z</dcterms:modified>
</cp:coreProperties>
</file>