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Приматы: разнообразие, поведение и сохранение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приматы: от лемуров до 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приматов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 — это не только обезьяны, но и лемуры, а также человекообразные. Их изучают, чтобы понять эволюцию, поведение и способы выживания в меняющейся природе.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приматов особой группой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4058" y="1415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отряд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Приматов объединяет не размер и не внешний вид, а принадлежность к одному отряду млекопитающих. При этом у них заметно различаются питание, строение тела и образ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74058" y="21244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Хватательные 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видов характерны цепкие конечности, позволяющие держаться за ветви, собирать пищу и точно перемещаться по сложной поверхности. Это особенно важно в кронах деревьев.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74058" y="28331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приматов хорошо развито зрение, прежде всего способность оценивать расстояние. Вперед направленные глаза помогают точно прыгать, хватать предметы и ориентироваться среди ветвей.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4058" y="35419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приматов нередко сложнее, чем у многих других млекопитающих: они общаются, запоминают маршруты, узнают знакомых особей и подстраиваются под изменения в группе.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74058" y="4250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часто долго зависят от взрослых, потому что важные навыки нельзя освоить сразу. Они наблюдают, повторяют действия и постепенно учатся добывать пищу и избегать 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Хватательные руки и ловкие пальцы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захват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палец у многих приматов расположен так, что помогает крепко удерживать ветви и надёжно брать мелкие предметы. Это делает движения более точными и уверенными.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суставы позволяют менять положение кисти почти без лишних усилий. Благодаря этому приматы могут лазать, поворачиваться на ветках и ловко тянуться к еде.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пальцы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вместо когтей делают кончики пальцев более чувствительными. Такие пальцы помогают не только хватать, но и ощупывать поверхность, различать форму и искать пищу.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подушечки усиливают сцепление с поверхностью и уменьшают риск соскальзывания. Это особенно полезно при прыжках, лазании и быстрой смене опоры в кронах деревьев.
</a:t>
            </a:r>
            <a:endParaRPr lang="en-US" sz="10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Зрение, мозг и ориентация в пространстве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оценка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обращённые вперёд, создают более точную картину расстояния до веток, плодов и других объектов. Такая особенность помогает безопасно двигаться в трёхмерном пространстве леса.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Цветное 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приматов есть цветное зрение, которое помогает замечать спелые плоды, молодые листья и детали среди густой листвы. Это облегчает поиск пищи и выбор маршрута.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крупный мозг связан со сложным поведением, памятью и общением. Особенно это заметно у видов, которые живут в устойчивых группах и регулярно решают новые задачи.
</a:t>
            </a:r>
            <a:endParaRPr lang="en-US" sz="11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приматов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школьно понятные группы приматов различаются средой обитания и географией распространения.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Лемуры связаны прежде всего с Мадагаскаром, а человекообразные обезьяны входят в узконосых и встречаются в Африке и Азии.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приматов по зоологии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видов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Кольцехвостый лемур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Кольцехвостый лемур использует длинный хвост как балансир, когда передвигается по земле или по ветвям. Такой хвост помогает удерживать равновесие и делает движения устойчивее.
</a:t>
            </a:r>
            <a:endParaRPr lang="en-US" sz="1071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Капуцин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Капуцин известен умением работать с твёрдой пищей: он может использовать предметы, чтобы вскрывать орехи и другие прочные плоды. Это пример гибкого поведения и обучения.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Орангутан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Орангутан большую часть времени проводит в верхних ярусах леса. Длинные руки, сильный хват и осторожное передвижение помогают ему безопасно жить среди высоких крон.
</a:t>
            </a:r>
            <a:endParaRPr lang="en-US" sz="10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приматы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дают много корма и укрытий, поэтому здесь особенно важны цепкие руки, умение лазать и прыгать между ветвями. В густой растительности легче скрываться от опасности.
</a:t>
            </a:r>
            <a:endParaRPr lang="en-US" sz="982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саваннах деревьев меньше, а расстояния между ними больше. Приматам приходится чаще быть настороже, быстрее перемещаться и использовать редкие заросли как защиту.
</a:t>
            </a:r>
            <a:endParaRPr lang="en-US" sz="998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виды сталкиваются с прохладой, ветром и перепадами погоды. Для них важны выносливость, осторожность и способность находить корм там, где условия меняются очень быстро.
</a:t>
            </a:r>
            <a:endParaRPr lang="en-US" sz="952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приматы живут рядом с людьми и приспосабливаются к паркам, окраинам городов и сельским участкам. Но такое соседство часто усиливает конфликты и риски для животных.
</a:t>
            </a:r>
            <a:endParaRPr lang="en-US" sz="9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сезонные ресурсы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зависит от того, какие ресурсы доступны в среде обитания и как меняется их количество в течение года.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лесах корм доступнее круглый год, а в саваннах и горах сильнее заметны сезонные ограничения.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описанию условий обитания приматов
</a:t>
            </a:r>
            <a:endParaRPr lang="en-US" sz="81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питания помогают приматам занимать разные экологические ниши и по-разному использовать лесные ресурсы.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зоологии и приматологии
</a:t>
            </a:r>
            <a:endParaRPr lang="en-US" sz="879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питания часто выделяют у приматов
</a:t>
            </a:r>
            <a:endParaRPr lang="en-US" sz="25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одиночества к группе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приматами показывают, что социальность повышает шансы выжить и добывать ресурсы.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953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используют несколько каналов одновременно, поэтому сигналы быстрее доходят до группы.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по поведению приматов в зоологии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канала общения особенно важны для координации, предупреждения об опасности и укрепления связей.
</a:t>
            </a:r>
            <a:endParaRPr lang="en-US" sz="17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забота о потомстве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Мало, но 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 у приматов обычно длится дольше, чем у многих других млекопитающих, а число детёнышей часто небольшое. Это помогает родителям больше вложиться в каждого малыша.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детёныш долго зависит от матери: получает молоко, держится за неё и учится находить пищу, ориентироваться и распознавать опасность в группе.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через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приходит не сразу: у некоторых видов молодые приматы ещё долго наблюдают за взрослыми и повторяют их поведение, прежде чем начнут жить почти без помощи.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и обучение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600896" y="1502050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приматы внимательно следят за взрослыми и запоминают, какие действия приводят к успеху. Так они учатся добывать пищу, избегать опасности и выбирать подходящее поведение в группе.
</a:t>
            </a:r>
            <a:endParaRPr lang="en-US" sz="1067" dirty="0"/>
          </a:p>
        </p:txBody>
      </p:sp>
      <p:sp>
        <p:nvSpPr>
          <p:cNvPr id="13" name="Text 3"/>
          <p:cNvSpPr txBox="1"/>
          <p:nvPr/>
        </p:nvSpPr>
        <p:spPr>
          <a:xfrm>
            <a:off x="600896" y="2344638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орудий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обучение связано с предметами. Шимпанзе используют палочки, чтобы доставать термитов, а капуцины могут раскалывать орехи камнями и подходить к задаче по-разному.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00896" y="3187225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Проба и 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таком обучении тоже полезны: игра, проба и повторение помогают закрепить навыки. Чем сложнее среда, тем важнее помнить удачные способы действий.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0896" y="4053800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которые дольше живут в стабильных группах, чаще осваивают сложные приёмы. Социальная среда даёт больше возможностей увидеть, сравнить и перенять полезный опыт.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учиться быстрее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навыки формируются быстрее там, где есть время наблюдать, повторять и исправлять ошибки. Социальная среда поддерживает обучение лучше, чем жизнь в одиночку.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 игра, наблюдение и стабильные группы: они дают больше повторений и примеров для подражания.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обобщение поведенческих исследований приматов
</a:t>
            </a:r>
            <a:endParaRPr lang="en-US" sz="8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приматы исчезают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715400" y="1150200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вырубают или дробят на отдельные участки, приматы теряют корм, укрытия и пути перемещения. Изолированные группы хуже находят партнёров и становятся уязвимее.
</a:t>
            </a:r>
            <a:endParaRPr lang="en-US" sz="984" dirty="0"/>
          </a:p>
        </p:txBody>
      </p:sp>
      <p:sp>
        <p:nvSpPr>
          <p:cNvPr id="13" name="Text 3"/>
          <p:cNvSpPr txBox="1"/>
          <p:nvPr/>
        </p:nvSpPr>
        <p:spPr>
          <a:xfrm>
            <a:off x="5086100" y="1882084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изъятие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незаконная торговля сокращают численность быстрее, чем популяции успевают восстановиться. Особенно опасно это для редких видов с медленным размножением.
</a:t>
            </a:r>
            <a:endParaRPr lang="en-US" sz="998" dirty="0"/>
          </a:p>
        </p:txBody>
      </p:sp>
      <p:sp>
        <p:nvSpPr>
          <p:cNvPr id="14" name="Text 4"/>
          <p:cNvSpPr txBox="1"/>
          <p:nvPr/>
        </p:nvSpPr>
        <p:spPr>
          <a:xfrm>
            <a:off x="5271450" y="2608259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могут быстро распространяться между людьми и дикими приматами, особенно там, где животные близко подходят к поселениям. Изменение климата усиливает нехватку корма и нарушает привычный режим.
</a:t>
            </a:r>
            <a:endParaRPr lang="en-US" sz="832" dirty="0"/>
          </a:p>
        </p:txBody>
      </p:sp>
      <p:sp>
        <p:nvSpPr>
          <p:cNvPr id="15" name="Text 5"/>
          <p:cNvSpPr txBox="1"/>
          <p:nvPr/>
        </p:nvSpPr>
        <p:spPr>
          <a:xfrm>
            <a:off x="5365627" y="3351777"/>
            <a:ext cx="34806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
</a:t>
            </a:r>
            <a:pPr algn="l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Сохранению помогают заповедники, лесные коридоры и ветеринарный контроль. В некоторых случаях применяют программы разведения, чтобы поддержать редкие виды и вернуть их в подходящие места обитания.
</a:t>
            </a:r>
            <a:endParaRPr lang="en-US" sz="8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приматы похожи на людей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и хват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и многих приматов похожа кисть: подвижные пальцы и большой палец помогают точно брать предметы, держаться за ветви и выполнять тонкие движения.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Вперёд расположенные глаза дают объёмное зрение и помогают точно оценивать расстояние. Это важно и при прыжках между ветвями, и при работе руками.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приматов долгое детство: родители кормят, защищают и обучают потомство. Такая забота напоминает человеческую, хотя длится у разных видов по-разному.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Похожи, но не одинаковы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тоже заметны: у человека сильнее развиты речь и культура, а у приматов — другие способы общения и поведения. Поэтому их изучение помогает лучше понять эволюцию человека.
</a:t>
            </a:r>
            <a:endParaRPr lang="en-US" sz="10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примата по признакам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признаки и проверь, насколько хорошо ты узнаёшь приматов по строению и поведению.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Мини-викторина: признаки и функции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и 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нужен не у всех приматов, но у тех, у кого он есть, он часто помогает сохранять равновесие при прыжках и перемещении по ветвям. Это особенно заметно у видов, живущих в кронах.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31476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и захват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с подвижными суставами и чувствительными подушечками позволяют крепко держаться за ветки, брать мелкие предметы и исследовать окружающее пространство. Это важный признак приспособления к деревьям.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6082952" y="1517350"/>
            <a:ext cx="28137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 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направленные вперёд, помогают видеть объёмно и точно оценивать расстояние. Благодаря этому приматы увереннее прыгают, собирают пищу и быстро реагируют на то, что происходит вокруг.
</a:t>
            </a:r>
            <a:endParaRPr lang="en-US" sz="11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приматы важны
</a:t>
            </a:r>
            <a:pPr algn="ctr" indent="0" marL="0">
              <a:lnSpc>
                <a:spcPct val="90000"/>
              </a:lnSpc>
              <a:buNone/>
            </a:pPr>
            <a:r>
              <a:rPr lang="en-US" sz="2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интересны не только внешне: их строение, поведение и способы обучения показывают, как жизнь в разных средах влияет на развитие животных. Сохраняя леса и защищая виды, мы сохраняем часть природного разнообразия планеты.
</a:t>
            </a:r>
            <a:endParaRPr lang="en-US" sz="29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2026-07-25T18:59:57Z</dcterms:created>
  <dcterms:modified xsi:type="dcterms:W3CDTF">2026-07-25T18:59:57Z</dcterms:modified>
</cp:coreProperties>
</file>