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характер в литературе: стойкость, душевность, справедливость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русских чертах характера в книгах, пословицах и образах героев.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русский характер в 8 классе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 поступки литературных героев, увидеть народные представления о добре, чести и долге, а также сравнить разные типы личности в русской литературе.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образа русского характера в истории и быте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суровом климате учила терпению, выносливости и умению не жаловаться на трудности.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зимы и расстояния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Неурожаи, войны и бедность приучали людей рассчитывать на собственные силы и беречь друг друга.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испытания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становились взаимная поддержка, уважение к старшим и ответственность за близких.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община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черты закрепились в художественных образах как стойкость, выдержка и готовность помочь.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литературу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повседневная жизнь в образе русского человека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русский характер часто связан с полем, лесом, рекой, снегом и берёзой. Эти детали создают ощущение простора, родной земли и внутренней силы.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символы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печь и дорога показывают повседневную жизнь, труд и движение вперёд. Через такие образы писатели передают простоту, стойкость и связь человека со своей средой.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дорога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349085"/>
            <a:ext cx="4839600" cy="11600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качества, которые чаще всего связывают с русским характером в книгах.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русского характера обычно проявляются вместе: герой может быть и сильным, и добрым, и справедливым одновременно.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русского характера в литературе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и терпение как основа характера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эти качества видны в произведениях о войне, крестьянской жизни и семейных испытаниях, где человек проверяется делом.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 литературе не означает слабость: оно часто связано с внутренней силой, самообладанием и верностью своему выбору.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помогает герою переносить лишения, сохранять достоинство и не отступать, даже когда обстоятельства складываются против 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10925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и щедрость в народной культуре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встречали как дорогого человека: угощение и внимание выражали уважение, доверие и доброжелательность.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 проявлялась в готовности разделить еду, принять путника и помочь соседу без лишних слов.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дом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сценах ценятся не богатство и пышность, а искренность, тепло и умение поддержать другого человека.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Сердечное участие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традиционную модель поведения, часто показанную в русской литературе.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взаимопомощь в трудной ситуации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Справедливость, прямота и чувство правды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характер часто связывают с обострённым чувством справедливости: герой тяжело переносит обман, унижение и несправедливое отношение.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Прямота речи воспринимается как честность и внутреннее достоинство, особенно когда человек не боится говорить неудобную правду.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правде нередко сочетается с эмоциональностью: человек может быстро обижаться, но при этом оставаться нравственно требовательным.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такие герои действуют открыто и решительно, даже если это делает их поведение резким или неудобным для окружающих.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авторы раскрывают характер через собственные темы, интонации и типы героев.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создаёт не один образ, а множество оттенков русского характера: от душевности до стойкости и внутренней борьбы.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характер в произведениях русских писателей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произведениям русской литературы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материалу презентации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противоположных качеств помогают литературе показать русский характер живым и неоднозначным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Противоположности в одном герое делают образ убедительнее: так литература показывает не схему, а живого человека со сложным внутренним миром.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как народная память о характере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 и терпении напоминают: результат приходит не сразу, а через усилие и выдержку. В них слышится уважение к человеку, который не жалуется, а работает и доводит начатое до конца. Такой образ особенно хорошо раскрывается через сцену крестьянского труда или домашнего быта.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Терпение, которое ведёт к делу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 показывают, что настоящая поддержка проверяется не в празднике, а в беде. Для иллюстрации подойдут дорога, зимний вечер, общий стол или сцена, где сосед помогает соседу. Так народная мудрость соединяет заботу, доверие и верность слову.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рядом в трудный час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пословицы учат делиться даже малым и помнить о человеческом достоинстве. Они подходят к изображениям простой избы, хлеба-соли, книги пословиц и народного узора. В таких образах особенно заметно, что доброта и взаимовыручка важнее достатка.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 не измеряется богатством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945278"/>
            <a:ext cx="4535700" cy="1967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русского образа с другими культурными моделями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культурные модели выделяют разные качества. Сравнение помогает увидеть: характер народа связан с историей и образом жизни, а не с одной общей меркой.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 «лучший» и не «худший» характер, а разные культурные ценности, сложившиеся в разных исторических условиях.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и учебного курса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этот характер проявляется в заботе о близких, уважении к старшим и готовности разделить общие обязанности. Ребёнок учится замечать чужую усталость, помогать без напоминаний и держать данное обещание.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значимы честность, верность слову и способность сочувствовать. Именно эти качества связывают литературный образ с повседневными ситуациями: спором, совместным проектом, дружбой и выбором, как поступить по совести.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он виден в работе в группе, умении слушать одноклассников и не бросать общее дело. Здесь особенно важны ответственность, поддержка слабого и стремление сделать результат не только личным, но и общим.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характер в семье и школьной жизни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качества, которые подростки чаще всего связывают с уважением в классе и доверительными отношениями со сверстниками.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оказываются дружба, взаимопомощь и справедливость: они ближе всего к повседневному опыту школьной жизни.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важны для современных подростков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 теме слайда, составленная для учебной презентации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характер в живописи, кино и музыке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русский характер часто узнаётся по простому пейзажу: дороге, снегу, деревне, свету из окна. Такие детали не только украшают картину, но и передают спокойную силу, терпение и связь человека с родной землёй. Зритель чувствует, что герой живёт в большом и непростом мире.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— дорога, снег и тишина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показывает русский характер через поступок: герой помогает, терпит, шутит или молча делает своё дело. В таких сценах важны не громкие слова, а внутренняя стойкость и человечность. Особенно выразительно это видно в историях о войне, семье и верности товарищам.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фильме — человек, который не сдаётся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человек проходит от проблемы к общему результату через совет, труд и терпение.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проявляется характер в трудном деле
</a:t>
            </a:r>
            <a:endParaRPr lang="en-US" sz="3147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характер влияют семья, регион, возраст и жизненный опыт, поэтому в нём по-разному сочетаются скромность, решительность, мягкость и упрямство.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русский характер нельзя уместить в одно слово: он многогранен, исторически сложен и по-разному раскрывается в поступках 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не готовую схему, а живой образ, который меняется от героя к герою и от произведения к произведению.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человек может быть доверчивым дома, но осторожным в новом деле, или терпеливым в быту, но принципиальным, когда речь идёт о справедливости.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свести русский характер к одному слову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качества, которые помогают сохранять в характере уважение, честность и человечность. Они важны и в литературе, и в повседневной жизни.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делают русский характер не только традиционным, но и современным: они помогают строить отношения, работать вместе и сохранять культурную память.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и учебного курса литературы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поддерживают лучшие стороны характера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характер в литературе раскрывается через стойкость, душевность и чувство справедливости. Понимая героев книг, мы лучше видим эти качества в себе, в людях вокруг и в культуре своей страны.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характер в книгах и в жизни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2026-05-19T06:57:59Z</dcterms:created>
  <dcterms:modified xsi:type="dcterms:W3CDTF">2026-05-19T06:57:59Z</dcterms:modified>
</cp:coreProperties>
</file>