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3700" y="2731509"/>
            <a:ext cx="8082300" cy="20126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37600" y="175333"/>
            <a:ext cx="23835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724500" y="815850"/>
            <a:ext cx="7695000" cy="20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Определение: что это такое и зачем оно нужно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Узнаем, как определение делает речь точнее, ярче и понятнее.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60" y="-8450"/>
            <a:ext cx="408868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3000" y="360000"/>
            <a:ext cx="5383200" cy="14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учить определения в русском языке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574100" y="1988425"/>
            <a:ext cx="3971700" cy="26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слово часто звучит слишком широко: дом, книга, мяч. Определение добавляет важный признак и сразу уточняет смысл. Благодаря этому предложения легче понимать и писать аккуратнее.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определение
</a:t>
            </a:r>
            <a:endParaRPr lang="en-US" sz="3800" dirty="0"/>
          </a:p>
        </p:txBody>
      </p:sp>
      <p:sp>
        <p:nvSpPr>
          <p:cNvPr id="5" name="Text 2"/>
          <p:cNvSpPr txBox="1"/>
          <p:nvPr/>
        </p:nvSpPr>
        <p:spPr>
          <a:xfrm>
            <a:off x="640830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определение связано с именем существительным: оно стоит рядом с ним и уточняет его значение, словно маленькая подсказка.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51174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отвечает на вопросы какой? какая? какое? какие? а также чей? чья? чьё? чьи? Эти вопросы подсказывают, что искать в тексте.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02850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— это слово или сочетание слов, которое называет признак предмета и помогает понять, о чём именно говорится в предложении.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25" y="1507881"/>
            <a:ext cx="2601600" cy="1371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5850" y="1507881"/>
            <a:ext cx="2601600" cy="13719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1375" y="1507881"/>
            <a:ext cx="2601600" cy="137193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определение каждый день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дети заметили смешного щенка в красном ошейнике. Одно слово делает образ живым, а другое уточняет, какой именно щенок перед ними. Так даже обычная прогулка становится похожей на маленькую историю.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Щенок, которого сразу видно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225850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лежал новый пенал с яркими рисунками. Без уточнения это просто пенал, а с ним предмет сразу становится узнаваемым. В школьных заданиях такие слова помогают описывать вещи точнее и не путать их между собой.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25850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Пенал на парте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09137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двери лежала папина газета, аккуратно сложенная пополам. Здесь важно не только назвать предмет, но и показать, кому он принадлежит. Такие примеры особенно удобны, когда нужно научиться замечать признаки предметов в речи.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09137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Газета для папы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3575" y="1630850"/>
            <a:ext cx="426000" cy="426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46838" y="1630850"/>
            <a:ext cx="426000" cy="426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3994" y="1630850"/>
            <a:ext cx="426000" cy="426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04977" y="3382750"/>
            <a:ext cx="426000" cy="426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620773" y="3382750"/>
            <a:ext cx="426000" cy="426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нужно определение в предложении
</a:t>
            </a:r>
            <a:endParaRPr lang="en-US" sz="3800" dirty="0"/>
          </a:p>
        </p:txBody>
      </p:sp>
      <p:sp>
        <p:nvSpPr>
          <p:cNvPr id="11" name="Text 2"/>
          <p:cNvSpPr txBox="1"/>
          <p:nvPr/>
        </p:nvSpPr>
        <p:spPr>
          <a:xfrm>
            <a:off x="549500" y="2099750"/>
            <a:ext cx="230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помогает понять, какой именно предмет имеется в виду. Вместо общего названия появляется точный образ, и предложение становится понятнее даже с первого прочтения.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851550" y="1713950"/>
            <a:ext cx="17595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Уточняет предмет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432763" y="2099750"/>
            <a:ext cx="230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ним слова звучат выразительнее. Не просто мяч, а красный мяч; не просто дом, а высокий дом. Речь сразу становится живее и интереснее.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3734827" y="1713950"/>
            <a:ext cx="19581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Делает речь ярче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329919" y="2099750"/>
            <a:ext cx="230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может назвать величину или очертание предмета: маленький, большой, круглый, узкий. Такие признаки помогают представить вещь почти как на картинке.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6631976" y="1713950"/>
            <a:ext cx="18555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Показывает размер и форму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4690902" y="3851650"/>
            <a:ext cx="230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может показать, какой предмет по характеру или кому он принадлежит: добрый, весёлый, бабушкин, мамин. Так предложение становится точнее и теплее.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4992959" y="3465850"/>
            <a:ext cx="18555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89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Передаёт качество или принадлежность
</a:t>
            </a:r>
            <a:endParaRPr lang="en-US" sz="1389" dirty="0"/>
          </a:p>
        </p:txBody>
      </p:sp>
      <p:sp>
        <p:nvSpPr>
          <p:cNvPr id="19" name="Text 10"/>
          <p:cNvSpPr txBox="1"/>
          <p:nvPr/>
        </p:nvSpPr>
        <p:spPr>
          <a:xfrm>
            <a:off x="1806698" y="3851650"/>
            <a:ext cx="230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вроде деревянный, стеклянный, металлический уточняют, из чего сделан предмет. Это особенно полезно, когда рядом находятся похожие вещи и их нужно не перепутать.
</a:t>
            </a:r>
            <a:endParaRPr lang="en-US" sz="1100" dirty="0"/>
          </a:p>
        </p:txBody>
      </p:sp>
      <p:sp>
        <p:nvSpPr>
          <p:cNvPr id="20" name="Text 11"/>
          <p:cNvSpPr txBox="1"/>
          <p:nvPr/>
        </p:nvSpPr>
        <p:spPr>
          <a:xfrm>
            <a:off x="2108755" y="3465850"/>
            <a:ext cx="18555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Называет материал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к названию предмета добавляется признак и получается точное словосочетание.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определение в предложении
</a:t>
            </a:r>
            <a:endParaRPr lang="en-US" sz="3143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какие вопросы отвечает определение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711000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найти определение, нужно спросить о предмете: какой? какая? какое? какие? Ответ подскажет слово, которое уточняет признак и помогает увидеть предмет точнее.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87538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предмет принадлежит кому-то, подойдут вопросы чей? чья? чьё? чьи? Они особенно полезны в словосочетаниях, где нужно узнать хозяина вещи без долгих догадок.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987538" y="346130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в словосочетании новая тетрадь вопрос будет такой: какая тетрадь? Ответ — новая. Значит, это и есть определение, а не просто красивое слово.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686475" y="3461300"/>
            <a:ext cx="34227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задают от слова-предмета, а не от соседнего слова. Это помогает не перепутать определение с другими членами предложения и не попасть в языковую ловушку.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125" y="1477968"/>
            <a:ext cx="1884300" cy="16064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01825" y="1477968"/>
            <a:ext cx="1884300" cy="16064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10900" y="1477968"/>
            <a:ext cx="1884300" cy="16064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06363" y="1477968"/>
            <a:ext cx="1884300" cy="160643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125" y="3706625"/>
            <a:ext cx="18843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вешалке висел тёплый шарф, и сразу было понятно, что он нужен в холодную погоду. Слово тёплый уточняет предмет, а не просто украшает его. Такое словосочетание легко представить и приятно читать.
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60125" y="3155888"/>
            <a:ext cx="18843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шарф на вешалке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6901825" y="3706625"/>
            <a:ext cx="18843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фотографии видна мамина шапка, а рядом стоят весёлые ребята. В одном случае определение показывает принадлежность, а в другом — качество. Так можно сразу заметить разные виды уточнения в речи.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901825" y="3155888"/>
            <a:ext cx="18843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Мамина шапка и весёлые ребята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2510900" y="3706625"/>
            <a:ext cx="18843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парте лежала зелёная тетрадь с ровными клетками. Цвет помогает быстро отличить её от других тетрадей, если их много. Одно маленькое слово делает описание точным и очень удобным для наблюдения.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2510900" y="3155888"/>
            <a:ext cx="18843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Зелёная тетрадь на столе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706363" y="3706625"/>
            <a:ext cx="18843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дороги стоял высокий дуб, словно сторож лесной тропинки. Признак подсказывает, какой именно дуб описан, и помогает увидеть его в воображении. Такие примеры хорошо подходят для первых упражнений по теме.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4706363" y="3155888"/>
            <a:ext cx="18843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дуб у дороги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360325" y="360000"/>
            <a:ext cx="8425800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определений в словосочетаниях
</a:t>
            </a:r>
            <a:endParaRPr lang="en-US" sz="3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в предложении
</a:t>
            </a:r>
            <a:endParaRPr lang="en-US" sz="3800" dirty="0"/>
          </a:p>
        </p:txBody>
      </p:sp>
      <p:sp>
        <p:nvSpPr>
          <p:cNvPr id="7" name="Text 2"/>
          <p:cNvSpPr txBox="1"/>
          <p:nvPr/>
        </p:nvSpPr>
        <p:spPr>
          <a:xfrm>
            <a:off x="1600669" y="2835750"/>
            <a:ext cx="26016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 предложении появляется слово, которое называет предмет: дождь, ёлка, платок. Без уточнения оно остаётся общим, как будто предмет ждёт подсказку.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1600669" y="224370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называют предмет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735919" y="2835750"/>
            <a:ext cx="26016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рядом появляется слово-признак: летний дождь, высокая ёлка, мамин платок. Оно стоит рядом с существительным и помогает понять, о каком предмете идёт речь.
</a:t>
            </a:r>
            <a:endParaRPr lang="en-US" sz="1400" dirty="0"/>
          </a:p>
        </p:txBody>
      </p:sp>
      <p:sp>
        <p:nvSpPr>
          <p:cNvPr id="10" name="Text 5"/>
          <p:cNvSpPr txBox="1"/>
          <p:nvPr/>
        </p:nvSpPr>
        <p:spPr>
          <a:xfrm>
            <a:off x="4735919" y="224370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добавляют признак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9313" y="1640600"/>
            <a:ext cx="319500" cy="426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7638" y="1640600"/>
            <a:ext cx="426000" cy="426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9213" y="1640600"/>
            <a:ext cx="426000" cy="426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974525" y="3302100"/>
            <a:ext cx="372750" cy="426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09825" y="3302091"/>
            <a:ext cx="426000" cy="426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562813" y="2099750"/>
            <a:ext cx="24951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может называть цвет предмета: синий, зелёный, красный. Такой признак сразу помогает представить вещь и отличить её от похожих предметов рядом.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054038" y="1640600"/>
            <a:ext cx="20040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324388" y="2099750"/>
            <a:ext cx="24951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маленький, большой, высокий, низкий показывают, насколько предмет велик или мал. Благодаря этому описание становится более точным и легко запоминается.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815613" y="1640600"/>
            <a:ext cx="20040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085962" y="2099750"/>
            <a:ext cx="24951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может указать форму: круглый, квадратный, узкий. Это особенно полезно, когда нужно быстро представить предмет или найти его среди других.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6577188" y="1640600"/>
            <a:ext cx="20040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1944650" y="3761250"/>
            <a:ext cx="24951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деревянный, стеклянный, железный говорят, из чего сделан предмет. Такие признаки помогают понять вещь не только по виду, но и по её устройству.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2435875" y="3302100"/>
            <a:ext cx="20040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4706575" y="3761241"/>
            <a:ext cx="24951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может назвать качество или характер: сладкий, старый, добрый, весёлый. Эти слова делают речь живой и помогают ярко описывать людей и предметы.
</a:t>
            </a:r>
            <a:endParaRPr lang="en-US" sz="1100" dirty="0"/>
          </a:p>
        </p:txBody>
      </p:sp>
      <p:sp>
        <p:nvSpPr>
          <p:cNvPr id="18" name="Text 10"/>
          <p:cNvSpPr txBox="1"/>
          <p:nvPr/>
        </p:nvSpPr>
        <p:spPr>
          <a:xfrm>
            <a:off x="5197800" y="3302091"/>
            <a:ext cx="20040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и характер
</a:t>
            </a:r>
            <a:endParaRPr lang="en-US" sz="1400" dirty="0"/>
          </a:p>
        </p:txBody>
      </p:sp>
      <p:sp>
        <p:nvSpPr>
          <p:cNvPr id="19" name="Text 1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признаки может называть определение
</a:t>
            </a:r>
            <a:endParaRPr lang="en-US" sz="3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25" y="1508859"/>
            <a:ext cx="3911100" cy="14704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2650" y="1508859"/>
            <a:ext cx="3911100" cy="14704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предмета и определение
</a:t>
            </a:r>
            <a:endParaRPr lang="en-US" sz="3800" dirty="0"/>
          </a:p>
        </p:txBody>
      </p:sp>
      <p:sp>
        <p:nvSpPr>
          <p:cNvPr id="9" name="Text 2"/>
          <p:cNvSpPr txBox="1"/>
          <p:nvPr/>
        </p:nvSpPr>
        <p:spPr>
          <a:xfrm>
            <a:off x="360325" y="3469478"/>
            <a:ext cx="39111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нами игрушка, но какая именно? Мягкая, пушистая, любимая — и сразу возникает ясная картинка. Такое слово-подсказка помогает не перепутать один предмет с другим и делает описание живым и точным.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0325" y="3025025"/>
            <a:ext cx="3911100" cy="3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признак помогает узнать предмет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662650" y="3469478"/>
            <a:ext cx="39111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вазы может быть стеклянная, высокая или прозрачная поверхность, а у рюкзака — школьная, тяжёлая или новая. Один и тот же предмет звучит по-разному, если добавить к нему признак. Так речь становится интереснее и понятнее.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662650" y="3025025"/>
            <a:ext cx="3911100" cy="3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предмет — разные признаки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быстро проверить, какое слово называет предмет, а какое уточняет его признак.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3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определение в предложении
</a:t>
            </a:r>
            <a:endParaRPr lang="en-US" sz="3396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250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ученики выбирают любое красивое слово рядом с существительным, но этого мало. Определение должно именно уточнять предмет и отвечать на вопрос к нему.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6814400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стоит рядом, но не называет признак предмета, это не определение. Полезно каждый раз спрашивать себя: что именно оно уточняет?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663017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Бывает, что признаки перечислены подряд, а определить нужно только слово, связанное с существительным. Тогда важно проверить вопрос и смысл, а не только порядок слов.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2511633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путать определение с действием или частью сказуемого. Если слово не помогает узнать, какой предмет назван, оно не подходит.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при поиске определения
</a:t>
            </a:r>
            <a:endParaRPr lang="en-US" sz="3800" dirty="0"/>
          </a:p>
        </p:txBody>
      </p:sp>
      <p:sp>
        <p:nvSpPr>
          <p:cNvPr id="9" name="Text 5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25" y="1478270"/>
            <a:ext cx="2601900" cy="16058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72347" y="1478270"/>
            <a:ext cx="2601900" cy="16058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6235" y="1478270"/>
            <a:ext cx="2601900" cy="16058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Определения в загадках и описаниях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125" y="3706625"/>
            <a:ext cx="26019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загадке появляются слова «круглый», «жёлтый», «горячий», предмет почти можно угадать по описанию. Признаки работают как маленькие подсказки. Без них загадка была бы слишком простой и совсем не такой интересной.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60125" y="3155900"/>
            <a:ext cx="26019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Загадка становится ярче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172347" y="3706625"/>
            <a:ext cx="26019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Определения помогают показать не только людей и вещи, но и места: «тихий двор», «снежный лес», «старый дом». Несколько точных слов создают настроение. И вот уже картинка в голове получается почти как настоящая.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172347" y="3155900"/>
            <a:ext cx="26019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тоже можно представить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266235" y="3706625"/>
            <a:ext cx="26019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описании персонажа определения помогают сразу увидеть его характер и внешний вид: «добрый мальчик», «высокая девочка», «хитрый кот». Такие слова делают образ живым. Читатель словно встречает героя лично, без волшебного телевизора.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3266235" y="3155900"/>
            <a:ext cx="26019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героя в нескольких штрихах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6025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словаре определение обычно короткое и очень точное. Оно помогает понять значение слова, чтобы потом правильно употребить его в речи и не перепутать с похожими словами.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097150" y="2426025"/>
            <a:ext cx="2679300" cy="19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словарное определение и определение в русском языке — не одно и то же. Первое объясняет слово, второе уточняет предмет в предложении.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22870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Словарное определение не называет признак предмета в предложении, а объясняет само слово. Это как маленькая подсказка-справка, которая отвечает на вопрос: что это значит?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в словаре
</a:t>
            </a:r>
            <a:endParaRPr lang="en-US" sz="3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325" y="360000"/>
            <a:ext cx="8425800" cy="10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в разных учебных предметах
</a:t>
            </a:r>
            <a:endParaRPr lang="en-US" sz="3800" dirty="0"/>
          </a:p>
        </p:txBody>
      </p:sp>
      <p:sp>
        <p:nvSpPr>
          <p:cNvPr id="7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1793650" y="1645650"/>
            <a:ext cx="69912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определение — это член предложения. Оно помогает понять, какой именно предмет назван, и делает разбор предложения точнее.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1793650" y="2659050"/>
            <a:ext cx="69912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Окружающий мир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предмете определения нужны для описания растений, животных и явлений. Они помогают заметить важные признаки и сравнивать объекты.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1793650" y="3672450"/>
            <a:ext cx="69912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Математика и другие предметы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слово «определение» часто означает короткое и точное объяснение нового понятия. Оно помогает быстро запомнить правило или термин.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600" y="1589105"/>
            <a:ext cx="7750800" cy="19149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852875" y="3566725"/>
            <a:ext cx="35862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определение помогает сразу понять, о каком предмете идёт речь. Если сказать «кошка», образ один, а «серая кошка» уже звучит гораздо яснее и точнее.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05525" y="3566725"/>
            <a:ext cx="35856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делают текст аккуратным и понятным. Они помогают не путать похожие предметы, лучше представлять описание и быстрее находить нужную мысль в предложении.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точные определения важны
</a:t>
            </a:r>
            <a:endParaRPr lang="en-US" sz="3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шаг за шагом проверить, какое слово уточняет предмет в предложении.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4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работать с определением на уроке
</a:t>
            </a:r>
            <a:endParaRPr lang="en-US" sz="3421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61800" y="3789075"/>
            <a:ext cx="5287200" cy="9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3 классе это особенно важно: умение находить определения помогает лучше разбирать предложения, понимать текст и писать более выразительно.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2961800" y="2679950"/>
            <a:ext cx="5287200" cy="9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определение стоит рядом с существительным и уточняет его признак. Поэтому его легко искать в предложении, если задавать правильный вопрос к слову-предмету.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2961800" y="1570825"/>
            <a:ext cx="5287200" cy="9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всегда связано с предметом и помогает узнать его точнее. Оно отвечает на вопросы какой? какая? какое? какие? чей? чья? чьё? чьи?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вывод о признаках определения
</a:t>
            </a:r>
            <a:endParaRPr lang="en-US" sz="3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06225" y="2495700"/>
            <a:ext cx="3886200" cy="18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помогает назвать признак предмета и сразу понять мысль без лишних догадок. Чем точнее слова, тем яснее речь, и это очень полезно на уроках русского языка.
</a:t>
            </a:r>
            <a:endParaRPr lang="en-US" sz="1700" dirty="0"/>
          </a:p>
        </p:txBody>
      </p:sp>
      <p:sp>
        <p:nvSpPr>
          <p:cNvPr id="4" name="Text 1"/>
          <p:cNvSpPr txBox="1"/>
          <p:nvPr/>
        </p:nvSpPr>
        <p:spPr>
          <a:xfrm>
            <a:off x="4106225" y="736475"/>
            <a:ext cx="4678800" cy="17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делает смысл ясным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2026-05-22T00:23:18Z</dcterms:created>
  <dcterms:modified xsi:type="dcterms:W3CDTF">2026-05-22T00:23:18Z</dcterms:modified>
</cp:coreProperties>
</file>