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испугался чудовища?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чудовища: страх, внешний облик и скрытая человечность.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чудовища в английской и мировой культуре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monster в литературе и фольклоре помогает говорить о страхе, смелости и моральном выборе. На уроке мы разберём, как описания внешности и поведения превращают чудовище в сложный литературный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первым испытывает страх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страх возникает мгновенно: ребёнок, герой или группа людей испытывают fear, panic или shock, когда сталкиваются с неизвестным и не понимают, чего ждать дальше.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тревогу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Darkness, silence и strange sounds делают сцену напряжённее, потому что мозг достраивает угрозу сам. Отсутствие точной информации часто страшит сильнее, чем сама встреча.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толпы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персонаж кричит или убегает, остальные легко подхватывают его реакцию. В сюжете страх распространяется через интонацию, мимику и поведение, а не только через факты.
</a:t>
            </a:r>
            <a:endParaRPr lang="en-US" sz="1292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боится и само чудовище: оно может чувствовать loneliness, rejection и быть misunderstood. Такой поворот делает образ психологически глубже и вызывает не только ужас, но и сочувствие.
</a:t>
            </a:r>
            <a:endParaRPr lang="en-US" sz="1263" dirty="0"/>
          </a:p>
        </p:txBody>
      </p:sp>
      <p:sp>
        <p:nvSpPr>
          <p:cNvPr id="15" name="Text 6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для 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уточнить, кто именно боится: персонаж, толпа, читатель или сам monster. Этот вопрос помогает увидеть, как автор управляет эмоциями и смыслом сцены.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643179"/>
            <a:ext cx="4646100" cy="2384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страха: слова и смысловые группы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лексики по теме страха в художественном тексте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со страхом, обычно образуют несколько смысловых групп и помогают автору быстро создать напряжённую сцену.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в английских текстах строится через визуальные детали, динамичные глаголы и эмоционально окрашенные прилагательные.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69" y="925750"/>
            <a:ext cx="2745463" cy="216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94" y="916325"/>
            <a:ext cx="2745463" cy="216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чудовище пугает не внешностью, а тем, что отражает человеческие пороки. Жадность, жестокость и предубеждение в таком образе становятся видимыми, будто автор подносит герою зеркало и показывает его настоящие черты.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характера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поставить человека и monster, сходство может оказаться важнее различий. Общий взгляд, одинаковая поза или похожие черты лица помогают увидеть: внешняя необычность не всегда означает внутреннюю опасность.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силуэта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Зеркальная композиция работает особенно сильно, когда персонажи смотрят друг на друга без агрессии. Тогда читатель замечает, что страх часто рождается из поспешного суждения, а не из реальной угрозы.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правда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Monster as a mirror of human qualities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у героя информации, тем быстрее включается воображение и усиливает опасность.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вызывает страх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Неизвестность — главный источник страха; внешний облик идёт следом, потому что запускает мгновенную эмоциональную реакцию.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урока, 2025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страх передаётся группе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испуганный голос меняет восприятие всей сцены: крик, резкое движение или выражение лица заставляют других считать ситуацию опасной ещё до проверки фактов.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подражания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группе часто ориентируются на поведение соседей. Если кто-то бежит, остальные начинают повторять его реакцию, даже не понимая, от чего именно спасаются.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массовой сцене эмоциональный импульс обычно опережает разумный анализ. Толпа быстрее реагирует на страх, чем на доказательства, поэтому напряжение растёт почти мгновенно.
</a:t>
            </a:r>
            <a:endParaRPr lang="en-US" sz="1330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читателю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как легко возникает коллективная паника. Это помогает анализировать не только текст, но и реальные ситуации, где эмоции подменяют проверку информации.
</a:t>
            </a:r>
            <a:endParaRPr lang="en-US" sz="13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и усиливается страх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неопределённость превращает слабый сигнал в ощущение большой угрозы.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чудовища в литературных сюжетах
</a:t>
            </a:r>
            <a:endParaRPr lang="en-US" sz="2275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Монстр может быть грозным снаружи и уязвимым внутри. Такой контраст делает персонажа не плоским символом страха, а живым существом с понятными эмоциями и внутренним конфликтом.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историях чудовище отвергнуто другими и потому становится замкнутым и молчаливым. Одиночество объясняет его поведение и заставляет читателя увидеть причину, а не только пугающий результат.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Неразделённый страх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персонажа считают опасным без разговора и проверки, он оказывается заложником чужих ожиданий. Это создаёт драматизм и помогает понять, как рождаются предубеждения.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вместо ярлыка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автор показывает ранимость чудовища, читатель начинает сомневаться в привычной оценке. Тогда страх не исчезает, но рядом с ним появляется понимание и эмоциональная сложность.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425" y="1412329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325" y="2077064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2781486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6425" y="4201648"/>
            <a:ext cx="511200" cy="4089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проверяет встреча с чудовищем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 чудовищем показывает, кто способен сохранять достоинство, а кто поддаётся панике. В такой сцене особенно заметны честность, выдержка и способность принимать трудные решения.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не всегда означает физическую силу. Иногда смелость проявляется в том, чтобы не убежать сразу, а разобраться в ситуации и не позволить страху управлять поступками.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помогает герою не останавливаться на первом впечатлении. Вопросы, наблюдение и желание понять причину происходящего часто открывают правду, скрытую за пугающей оболочкой.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позволяет увидеть в монстре не только угрозу, но и боль, одиночество или непонятость. Именно это делает сюжет глубже и разрушает привычный стереотип.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 чудовищем проверяет, способен ли герой отвечать за свои решения. Страх остаётся, но он не отменяет нравственного выбора и уважения к другому существу.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реакции на чудовище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сюжетных моделей в литературе и кино; схема для урока.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типичных реакций персонажей на встречу с чудовищем и их последствий для сюжета.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Импульсивные действия усиливают опасность, а наблюдение и проверка фактов чаще приводят к более разумному исходу.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не исторические даты, а качественный переход от однозначного страха к более сложному и психологически мотивированному образу.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менялся образ чудовища в литературе и кино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современности, тем чаще чудовище становится не символом зла, а персонажем с мотивами, чувствами и внутренним конфликтом.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мотивам литературной и кинематографической традиции; учебная модель.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Monster stories and moral choice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не отменяет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момент опасности персонаж должен решать, поддаться панике, ответить силой или попытаться понять ситуацию. Именно выбор показывает его характер и внутреннюю зрелость.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Судить по фактам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 чудовищем проверяет способность отличать слухи от наблюдений. Герой, который ищет доказательства, действует увереннее и реже совершает ошибку, чем тот, кто полагается на первое впечатление.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как смелость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чужой боли нередко требует большего мужества, чем нападение. Сочувствие не делает героя слабым; напротив, оно помогает увидеть причину поведения и изменить конфликт.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старшеклассников такие сюжеты особенно важны, потому что они помогают обсуждать давление группы, стереотипы и ответственность за собственную реакцию на «чужого».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025" y="983275"/>
            <a:ext cx="2743750" cy="21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0025" y="983275"/>
            <a:ext cx="2743750" cy="21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150" y="974100"/>
            <a:ext cx="2743750" cy="21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сказке «Beauty and the Beast» внешняя пугающая оболочка скрывает способность любить и страдать. История строится на постепенном преодолении страха и на том, что настоящее понимание приходит через общение, а не через слухи.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Красота, которая меняет взгляд
</a:t>
            </a:r>
            <a:endParaRPr lang="en-US" sz="1361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«Shrek» образ огра переворачивает привычные ожидания: пугающая внешность не мешает герою быть верным, уязвимым и смешным. Комедия здесь работает как способ показать, как легко ошибиться в первом суждении.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Монстр, который оказался добрее людей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легендах и фэнтези дракон часто символизирует опасность, которую нужно не только победить, но и осмыслить. Такой персонаж делает историю сильнее, потому что проверяет смелость, ответственность и умение видеть глубже внешнего образа.
</a:t>
            </a:r>
            <a:endParaRPr lang="en-US" sz="1051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Дракон как испытание человека
</a:t>
            </a:r>
            <a:endParaRPr lang="en-US" sz="1325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 культурные образы чудовища
</a:t>
            </a:r>
            <a:endParaRPr lang="en-US" sz="19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страха к пониманию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 персонажа: от первой эмоциональной реакции к более точному и зрелому чтению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образ монстра убедительным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литературных и кинематографических приёмов; учебное обобщение.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художественных элементов, которые превращают монстра из простой угрозы в запоминающегося персонажа.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Убедительность образа строится на деталях: чем яснее мотивы и поведение, тем сложнее персонаж и тем сильнее его воздействие на читателя.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 любопытство часто возникают одновременно: пугающий образ отталкивает, но вместе с тем обещает разгадку и удерживает внимание читателя.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эмоции вызывает чудовище у подростков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сильное напряжение создаёт сочетание страха и интереса, поэтому образ чудовища легко становится центром обсуждения в классе.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для учебной визуализации, основанная на типичных реакциях читателя-подростка.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 учеников 10 класса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2560766" y="1041025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возрастной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чудовище помогают говорить о непонимании, одиночестве и страхе быть отвергнутым — темах, которые знакомы многим старшеклассникам в период поиска себя.
</a:t>
            </a:r>
            <a:endParaRPr lang="en-US" sz="1196" dirty="0"/>
          </a:p>
        </p:txBody>
      </p:sp>
      <p:sp>
        <p:nvSpPr>
          <p:cNvPr id="12" name="Text 3"/>
          <p:cNvSpPr txBox="1"/>
          <p:nvPr/>
        </p:nvSpPr>
        <p:spPr>
          <a:xfrm>
            <a:off x="2560766" y="1799194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стереотипов
</a:t>
            </a:r>
            <a:pPr algn="l" indent="0" marL="0">
              <a:lnSpc>
                <a:spcPct val="100000"/>
              </a:lnSpc>
              <a:buNone/>
            </a:pPr>
            <a:r>
              <a:rPr lang="en-US" sz="4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внешность, замкнутость или молчаливость часто вызывают настороженность, хотя сами по себе ничего не доказывают. Литературный анализ учит отделять впечатление от фактов.
</a:t>
            </a:r>
            <a:endParaRPr lang="en-US" sz="1020" dirty="0"/>
          </a:p>
        </p:txBody>
      </p:sp>
      <p:sp>
        <p:nvSpPr>
          <p:cNvPr id="13" name="Text 4"/>
          <p:cNvSpPr txBox="1"/>
          <p:nvPr/>
        </p:nvSpPr>
        <p:spPr>
          <a:xfrm>
            <a:off x="2560766" y="2557363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легко замечают, как мнение окружающих влияет на поведение. Сюжеты о чудовище показывают, что толпа может ошибаться, если действует только из страха.
</a:t>
            </a:r>
            <a:endParaRPr lang="en-US" sz="1189" dirty="0"/>
          </a:p>
        </p:txBody>
      </p:sp>
      <p:sp>
        <p:nvSpPr>
          <p:cNvPr id="14" name="Text 5"/>
          <p:cNvSpPr txBox="1"/>
          <p:nvPr/>
        </p:nvSpPr>
        <p:spPr>
          <a:xfrm>
            <a:off x="2560766" y="3315532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для обсуждения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даёт удобную лексику для выражения эмоций, оценки поступков и аргументации. Это делает урок английского более содержательным и близким к реальному общению.
</a:t>
            </a:r>
            <a:endParaRPr lang="en-US" sz="1179" dirty="0"/>
          </a:p>
        </p:txBody>
      </p:sp>
      <p:sp>
        <p:nvSpPr>
          <p:cNvPr id="15" name="Text 6"/>
          <p:cNvSpPr txBox="1"/>
          <p:nvPr/>
        </p:nvSpPr>
        <p:spPr>
          <a:xfrm>
            <a:off x="2560766" y="4073720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мышления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такими текстами тренирует умение задавать вопросы, делать выводы и проверять предположения. Именно это особенно важно для читательской и критической грамотности.
</a:t>
            </a:r>
            <a:endParaRPr lang="en-US" sz="110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4134" y="1242175"/>
            <a:ext cx="306793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образа чудовища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человечности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Чудовище в истории проверяет не только смелость героя, но и его способность не поддаться предрассудкам. Настоящая сила проявляется там, где нужно увидеть личность, а не маску.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страхов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монстры пугают тем, что отражают человеческие слабости: жестокость, гордыню, одиночество или страх быть отвергнутым. Поэтому в них нередко узнаётся сам человек.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важнее внешности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больше всего страшит не само чудовище, а отказ попытаться понять его мотивы. История напоминает, что внешний облик не должен заменять моральную оценку.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Was Afraid of the Monster? — Итог урока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Чудовище страшит не только ребёнка: его боятся герой, толпа и иногда само «чудовище». Литература учит видеть за страхом мотивы, выбирать ответственность и не поддаваться предубеждению.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2026-05-31T15:31:30Z</dcterms:created>
  <dcterms:modified xsi:type="dcterms:W3CDTF">2026-05-31T15:31:30Z</dcterms:modified>
</cp:coreProperties>
</file>