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III. Winterfreuden: зимние радости на немецком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слова, игры, праздники и уют по-немецки.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делает немецкий ближе и понятнее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тема помогает учить слова через картинки, предметы и знакомые ситуации. Короткие фразы, повторяющиеся слова и простые диалоги легко запоминаются и подходят для уверенной речи в 4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зимние слова, которые легко запомнить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мир за окном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 der Winter kommt, sieht alles anders aus: der Schnee bedeckt die Dächer, und die Eiskristalle glitzern im Licht. Das Wort kalt klingt fast wie мороз, потому что на улице сразу хочется варежки и тёплый чай.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Снеговик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Schneemann ist ein lustiges зимнее слово, а рядом с ним часто появляется der Schneeengel. Дети смотрят на weiße Flächen, играют и улыбаются. Такие картинки помогают быстро соединить слово, цвет и движение.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признаки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 kann Winter auch beschreiben: kalt, weiß, schön und glatt. Эти слова подходят к снегу, льду и дороге после мороза. Если рядом есть рисунок, новое слово запоминается почти как маленькая зимняя открытка.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о зиме на немецком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 ist kalt. Es schneit. Diese kurzen Sätze легко произносить и повторять. Они помогают сказать, какая погода сейчас, и сразу начать разговор о зимнем дне.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mag den Winter. Wir spielen im Schnee. В этих фразах есть знакомые слова и понятные действия. Ребёнку проще говорить, когда предложение короткое и звучит как маленькая история.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Schnee ist weiß. Такие образцы учат описывать то, что видно глазами. Сначала ученик повторяет готовую фразу, а потом уже меняет в ней одно слово и говорит сам.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одежда: как назвать вещи по-немецки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надевают в холодную погоду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Jacke, der Mantel, die Mütze, die Handschuhe, der Schal und die Stiefel — это самые нужные слова зимой. Они сразу связаны с реальной жизнью: вышел на улицу и уже готов урок.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сочетать слова в коротких словосочетаниях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этим словам удобно добавлять признаки: warm, dick, weich, lang. Получаются простые сочетания: eine warme Jacke, dicke Handschuhe, ein warmer Schal. Такие пары звучат естественно и легко повторяются.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33187"/>
            <a:ext cx="375900" cy="3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52242"/>
            <a:ext cx="375600" cy="300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сказать, что нужно надеть зимой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Надеть куртку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ziehe eine Jacke an. Эта фраза короткая и очень полезная: её можно сказать перед выходом из дома или на уроке, когда собираются на прогулку.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тёплые перчатки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brauche warme Handschuhe. Здесь легко увидеть слово warm, а ещё запомнить, что в холодный день вещи должны быть не просто красивыми, а действительно тёплыми.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Надень шапку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Zieh die Mütze an! Это звучит как полезный совет от мамы, учителя или друга. Фраза помогает учиться понимать просьбы и быстро реагировать.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зимний наряд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Mit Schal, Mütze und Stiefeln kann man sich gut schützen. Такое предложение помогает назвать сразу несколько вещей и показать, что одежда зимой работает как команда.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игры и действия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spielen, rutschen, laufen, werfen и bauen делают зимний разговор живым. С ними легко сказать, что дети делают во дворе, на горке или в снегу, не запутываясь в длинных фразах.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 spielen im Schnee. Wir bauen einen Schneemann. Wir werfen Schneebälle. Der Junge rutscht auf dem Schlitten. Такие предложения похожи на кадры из зимнего мультфильма: коротко, ясно и очень весело.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 spielen im Schnee. Wir bauen einen Schneemann. Wir werfen Schneebälle. Der Junge rutscht auf dem Schlitten. Такие предложения похожи на кадры из зимнего мультфильма: коротко, ясно и очень весело.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Снеговик и снежные забавы в словах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Schneemann — одно из самых любимых зимних слов. Его легко запомнить, потому что рядом сразу возникает картинка: морковный нос, шарф и две большие снежные шапки вместо головы.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Schneebälle звучит особенно интересно во множественном числе. Это слово удобно использовать в игре и в коротких предложениях, когда дети кидают снежки друг в друга.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Schlitten помогает рассказать о катании с горки. Вместе со словом das Rutschen он превращает зимнюю прогулку в простой и понятный сюжет для урока.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Kinder bauen einen Schneemann und fahren Schlitten. Такая мини-история соединяет существительные и глаголы. Её легко повторить хором, по парам или по ролям.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погода сама подсказывает немецкие слова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утро
</a:t>
            </a:r>
            <a:pPr algn="l" indent="0" marL="0">
              <a:lnSpc>
                <a:spcPct val="100000"/>
              </a:lnSpc>
              <a:buNone/>
            </a:pPr>
            <a:r>
              <a:rPr lang="en-US" sz="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Heute ist es kalt. На окне может появиться морозный узор, а на улице видно, как дети прячут носы в шарфы. Слово kalt помогает описать погоду быстро и без длинных объяснений.
</a:t>
            </a:r>
            <a:endParaRPr lang="en-US" sz="1088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идёт весь день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Heute schneit es, und der Schneefall macht alles weiß. Дорога, крыши и деревья выглядят по-новому, будто кто-то аккуратно посыпал их сахарной пудрой. Такое описание легко представить и ещё легче сказать.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 es windig ist, friert es schneller, und das Eis glänzt auf dem Weg. Такие слова помогают заметить не только снег, но и другие зимние особенности. Так погода становится настоящей темой для разговора.
</a:t>
            </a:r>
            <a:endParaRPr lang="en-US" sz="10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51874"/>
            <a:ext cx="46980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78015"/>
            <a:ext cx="469800" cy="41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25707" y="1651815"/>
            <a:ext cx="411075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зимы в немецкоязычных странах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Weihnachten — главное зимнее слово для праздника. Дети ждут подарки, украшают дом и слышат много добрых пожеланий. Это время тёплого света, даже если за окном мороз.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Святого Николая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Nikolaustag приносит маленькие сюрпризы и радость ожидания. В этот день в немецкоязычных странах часто вспоминают о добрых делах и готовят приятные мелочи для детей.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и украшения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Neujahr связано с огоньками, звёздами и праздничной атмосферой. Слова die Kerze, der Stern и die Geschenke легко помогают описать украшенный дом и радостный вечер.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песни и традиции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Германии, Австрии и Швейцарии зимой любят петь, украшать дом и собираться вместе. Такие традиции делают лексiku понятной: праздник сразу видно, слышно и даже почти можно понюхать.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8815" y="1466400"/>
            <a:ext cx="2570520" cy="30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и праздничный декор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34889" y="1869410"/>
            <a:ext cx="2253665" cy="2633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зимний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Weihnachtsbaum — это центр зимнего праздника. Рядом легко запомнить слова die Kugel, die Lichter и der Stern. Они сразу создают образ нарядной комнаты.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46155" y="1869410"/>
            <a:ext cx="2253600" cy="263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froh, hell, bunt и festlich помогают описать праздник без длинных фраз. Ребёнок может сказать, что комната выглядит ярко, тепло и очень по-праздничному.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зимние угощения дома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хочется согреться. Поэтому на столе появляются warmer Tee и heiße Schokolade, а рядом — сладкие Kekse.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вся семья садится вместе, пробует Kuchen и Früchte. В такой обстановке легко назвать любимое угощение по-немецки.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вечера остаются уют, разговоры и хорошее настроение. Зимние слова звучат особенно легко, когда дома тепло и спокойно.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тишина зимнего дня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можно описывать то, что видно за окном: der Schnee, das Eis, der Frost, der Nebel und die Wolken. Эти слова помогают замечать погоду и называть её без сложных объяснений.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тоже очень полезны: Der Baum ist weiß. Das Feld ist still. Der Himmel ist grau. Они учат не только словам, но и короткому описанию природы по образцу.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тоже очень полезны: Der Baum ist weiß. Das Feld ist still. Der Himmel ist grau. Они учат не только словам, но и короткому описанию природы по образцу.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птицы зимой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дети называют животных и птиц: der Vogel, das Tier, das Eichhörnchen. Такие слова легко связать с картинкой и увидеть в зимнем лесу или во дворе.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появляется забота: das Futter и die Futterstelle. Фраза Die Vögel brauchen Futter помогает говорить по-немецки просто и по-доброму.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Потом можно добавить действие: Der Hase läuft im Schnee. Короткое предложение делает картину живой, а лексика запоминается почти как маленькая история.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конце удобно вспомнить, что зимой животным особенно нужна помощь людей. Это учит не только словам, но и внимательному отношению к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зимняя тема полезна для немецкой речи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Зимние слова помогают повторять артикли и форму множественного числа. На примерах der Schnee, die Mütze, das Eis ребёнок быстрее замечает различия и не путается в окончаниях.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этой теме удобно тренировать Ich, wir и es, а также глагол sein. Короткие фразы Es ist kalt. Wir spielen. Ich habe eine Mütze легко запоминаются и звучат уверенно.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729" y="1709491"/>
            <a:ext cx="525788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3404" y="1709560"/>
            <a:ext cx="375938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0347" y="1709467"/>
            <a:ext cx="3003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 зиме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любимом времени 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Magst du den Winter? — такой вопрос помогает начать разговор. Ответ Ja, ich mag den Winter показывает, что ребёнок уже умеет строить простую реплику без страха.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на снегу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machst du im Schnee? — на этот вопрос можно ответить очень просто: Ich spiele und baue einen Schneemann. Диалог сразу становится живым и понятным.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погоде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Ist es kalt? — Ja, sehr kalt. Такие короткие реплики подходят для парной работы, потому что их легко произнести, запомнить и повторить без лишнего напряжения.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стихи, песни и ритм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считалка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любят короткие ритмичные строки, где часто повторяются der Schnee, kalt и weiß. Когда слова звучат в такт, они запоминаются быстрее и почти сами просятся повторить их ещё раз. Хор получается весёлым, даже если за окном тихо.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про зимний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простой песенке можно встретить Winter, froh и bunt, а рядом — образ снежной улицы и сияющих огоньков. Повторение делает текст понятным, а рифма помогает произносить слова смелее и дружнее.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на уроке немецкого языка по теме зима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Для устной речи достаточно коротких моделей и знакомых глаголов. Когда ребёнок говорит просто и ясно, зимняя тема звучит уверенно и совсем не пугает.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полезно разделить слова на три группы: природа, одежда и зимние занятия. Тогда весь материал становится аккуратным и не смешивается в голове, как снежки в кармане.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важно запоминать существительные вместе с артиклями: der Schnee, die Mütze, das Eis. Это помогает сразу видеть грамматический род, а не угадывать его наугад.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Словарь, который остаётся с нами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повторить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Winter, der Schnee, kalt, warm, spielen, laufen и der Schlitten — это слова, которые удобно собрать в одну цепочку. Они помогают быстро вспомнить главные части темы.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моменты запоминаются лучше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запоминаются прогулка, снежные игры, горячий чай и праздничная ёлка. Такие зимние картинки легко вызвать в памяти и затем использовать в итоговом задании.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по-немецки стала понятной и живой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Winterfreuden помог собрать вместе зимние слова, короткие фразы и простые диалоги. Теперь зиму можно описать по-немецки ясно, уверенно и с хорошим настроением.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2026-05-25T04:23:41Z</dcterms:created>
  <dcterms:modified xsi:type="dcterms:W3CDTF">2026-05-25T04:23:41Z</dcterms:modified>
</cp:coreProperties>
</file>