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математики в 4 классе: периметр и площадь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отличать границу фигуры от её внутренней части.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изучают периметр и площадь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понятия помогают считать, сравнивать фигуры и не путать длину границы с размером внутри. Они нужны на чертежах, в тетради и в обычных жизненных задачах.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периметр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— это длина всей границы фигуры. Чтобы его найти, нужно сложить длины всех сторон, не пропуская ни одну.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измеряют единицами длины: в миллиметрах, сантиметрах, дециметрах или метрах. Это как «сколько ткани нужно на рамку».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фигура похожа на прямоугольник или треугольник, правило остаётся тем же: считаем каждую сторону и получаем общий путь по краю.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346463"/>
            <a:ext cx="3739800" cy="3100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на рисунке фигуры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2800" y="1924187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прямоугольника со сторонами 6 см и 3 см периметр находят так: 6 + 3 + 6 + 3 = 18 см. Видно, что считаем именно края фигуры.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472800" y="150425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472800" y="3523725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квадрата со стороной 5 см все стороны равны. Поэтому периметр равен 5 + 5 + 5 + 5 = 20 см. Стрелка по контуру помогает не заглядывать внутрь.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472800" y="310387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422" y="3217325"/>
            <a:ext cx="383250" cy="43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847" y="3217325"/>
            <a:ext cx="438000" cy="43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45022" y="1474950"/>
            <a:ext cx="383250" cy="43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площадь
</a:t>
            </a:r>
            <a:endParaRPr lang="en-US" sz="31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показывает, сколько места занимает фигура внутри своего контура. Её удобно представлять как количество клеточек, помещающихся внутри.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часть фигуры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фигуру можно разложить на клеточки, площадь становится понятной сразу. Считаем клетки — и получаем ответ без лишней путаницы.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Клеточки как подсказка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27168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измеряют в см², дм² и м². Значок «²» подсказывает: речь идёт не о длине, а о поверхности.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624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Квадратные единицы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4500" y="1584675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прямоугольник занимает столько клеток, его площадь легко увидеть и пересчитать по рядам.
</a:t>
            </a:r>
            <a:endParaRPr lang="en-US" sz="19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5015800" y="2557775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одинаковых клеток могут показать площадь фигуры на клетчатой бумаге.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015650" y="3625775"/>
            <a:ext cx="37683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 математике для 4 класса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015800" y="1155550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
</a:t>
            </a:r>
            <a:endParaRPr lang="en-US" sz="7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62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периметр и площадь прямоугольника
</a:t>
            </a:r>
            <a:endParaRPr lang="en-US" sz="2762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решения для прямоугольника и квадрата на простых числах.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Формулы, которые нужно запомнить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прямоугольника периметр считают по формуле P = 2 × (a + b). Она помогает быстро сложить длину и ширину, а потом удвоить результат.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прямоугольника находят по формуле S = a × b. Здесь нужно умножить длину на ширину, чтобы узнать размер внутренней части.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квадрата периметр равен P = 4 × a, потому что все стороны одинаковые. Это удобно: одна сторона повторяется четыре раза.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квадрата записывают как S = a × a. Формулы экономят время и помогают не считать стороны по одной.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и квадрат в жизни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Откройте тетрадь — и перед вами почти готовый прямоугольник. У него есть длинная и короткая сторона, поэтому его удобно измерять и по периметру, и по площади. Такие предметы каждый день встречаются в классе, даже когда никто их не ищет.
</a:t>
            </a:r>
            <a:endParaRPr lang="en-US" sz="1018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Тетрадь на парте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Рамка для фотографии похожа на прямоугольник, а столешница часто тоже имеет такую форму. Чтобы узнать, сколько материала нужно для рамки, считают периметр. А чтобы понять, сколько места занимает поверхность, находят площадь.
</a:t>
            </a:r>
            <a:endParaRPr lang="en-US" sz="1059" dirty="0"/>
          </a:p>
        </p:txBody>
      </p:sp>
      <p:sp>
        <p:nvSpPr>
          <p:cNvPr id="11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Рамка для фото и столешница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легко узнать по одинаковым сторонам. Он спрятался в клетках тетради, плитке на полу и клетках шахматной доски. Эти предметы помогают школьнику увидеть геометрию не в учебнике, а прямо вокруг себя.
</a:t>
            </a:r>
            <a:endParaRPr lang="en-US" sz="1125" dirty="0"/>
          </a:p>
        </p:txBody>
      </p:sp>
      <p:sp>
        <p:nvSpPr>
          <p:cNvPr id="13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Клетки, плитка и шахматная доска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047" y="3217325"/>
            <a:ext cx="438000" cy="43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8847" y="3217325"/>
            <a:ext cx="438000" cy="43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6047" y="1474950"/>
            <a:ext cx="438000" cy="43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26222" y="1474950"/>
            <a:ext cx="383250" cy="43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82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измерения: когда нужна длина, а когда площадь
</a:t>
            </a:r>
            <a:endParaRPr lang="en-US" sz="3082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см и 20 см² — это совсем разные ответы. Первая запись говорит о длине, а вторая — о поверхности. Число одинаковое, смысл разный.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путай единицы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математике важно писать не только число, но и верную единицу измерения. Без неё ответ получается неполным, как карандаш без грифеля.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единица — часть ответа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показывает границу фигуры, поэтому его измеряют обычными единицами длины: сантиметрами, дециметрами или метрами. Здесь важен путь по краю.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периметра — длина
</a:t>
            </a:r>
            <a:endParaRPr lang="en-US" sz="1400" dirty="0"/>
          </a:p>
        </p:txBody>
      </p:sp>
      <p:sp>
        <p:nvSpPr>
          <p:cNvPr id="18" name="Text 8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измеряют в квадратных единицах: см², дм², м². Они показывают, сколько места занимает фигура внутри, а не сколько у неё сторон.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площади — поверхность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периметра и площади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отвечает на вопрос, сколько длины нужно, чтобы пройти по краю фигуры. Он показывает только границу, а не внутреннее пространство внутри контура.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фигура может удивлять: у двух фигур бывает одинаковый периметр, но разная площадь, или одинаковая площадь, но разный периметр.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отвечает на другой вопрос: сколько места занимает фигура внутри. Её удобно представлять как число клеток, помещающихся в пределах рисунка.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511468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ученики складывают только две стороны прямоугольника и забывают остальные две. Тогда ответ получается меньше настоящего периметра.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04575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ошибка — перепутать формулы и вместо периметра найти площадь. Здесь важно сначала понять, что именно требуется в задаче.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1468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путаница связана с единицами измерения: для длины пишут сантиметры, а для площади нужны квадратные сантиметры.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04575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 и так, что длину и ширину записывают в любом порядке. Для площади это не страшно, но внимательность всё равно очень нужна.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178" y="1578300"/>
            <a:ext cx="2855145" cy="3036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правильная запись решения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записывают, какая фигура дана и какие у неё стороны. Затем выбирают нужную формулу и аккуратно подставляют числа. Так сразу видно, откуда взялся ответ.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обязательно пишут единицу измерения. Для периметра это обычные сантиметры, а для площади — квадратные сантиметры. Короткая и чистая запись помогает быстро проверить себя.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 периметр в учебных ситуациях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402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нужен, когда считают длину рамки, ограды, дорожки или границы участка на чертеже. Здесь важно пройти по всему контуру без пропусков.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6110200" y="1543050"/>
            <a:ext cx="26739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фигура состоит из нескольких отрезков, нужно внимательно проверить каждый участок границы. Тогда ни одна сторона не потеряется, даже самая маленькая.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256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задачах числа обычно простые, чтобы ученик сосредоточился на способе решения. Например, для прямоугольника со сторонами 5 см и 2 см периметр равен 14 см.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 площадь в учебных ситуациях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447250" y="360840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определяют, что нужно найти: площадь стола, пола, страницы или другой поверхности. Важно смотреть не на край, а на всё внутреннее пространство фигуры.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47250" y="306132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Рассматриваем поверхность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13500" y="199047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всегда проверяют единицу измерения. Площадь прямоугольника 8 см на 3 см равна 24 см² — и это уже правильный школьный ответ.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13500" y="144339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Записываем ответ в квадратных единицах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3330375" y="2799435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фигура нарисована на клетчатой бумаге, можно пересчитать клетки. У прямоугольника с известными сторонами удобно сразу использовать умножение.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330375" y="2252360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Считаем клетки или умножаем стороны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16"/>
            <a:ext cx="4146300" cy="19881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700" y="1450916"/>
            <a:ext cx="4146300" cy="198811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фигуры из простых частей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можно показать большую фигуру, собранную как будто из двух аккуратных прямоугольников. Площадь такой фигуры находят, складывая площади частей. Главное, чтобы части не перекрывались и считались честно, без «двойных очков».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из двух прямоугольников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377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фигура похожа на домик с пристройкой: квадрат соединён с прямоугольником. Для площади это удобно, потому что каждую часть можно посчитать отдельно, а потом сложить. Периметр же считают только по внешнему контуру.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6377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и прямоугольник рядом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решения задачи по теме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шаг за шагом проверить, что именно нужно найти, и не перепутать периметр с площадью.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Мини-примеры для закрепления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6 см и 2 см даёт периметр 16 см. Его площадь равна 12 см², потому что нужно умножить длину на ширину.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со стороной 4 см имеет периметр 16 см. А его площадь тоже равна 16 см², потому что все стороны одинаковые.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9 см и 1 см удивляет: периметр у него 20 см, а площадь всего 9 см². Здесь особенно видно различие между длиной и поверхностью.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примеры учат не угадывать ответ, а внимательно смотреть, что именно ищет задача: границу фигуры или её внутреннюю часть.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797" y="3217325"/>
            <a:ext cx="328500" cy="43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247" y="3260645"/>
            <a:ext cx="439200" cy="351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6047" y="1474950"/>
            <a:ext cx="438000" cy="43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26222" y="1474950"/>
            <a:ext cx="383250" cy="43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урока
</a:t>
            </a:r>
            <a:endParaRPr lang="en-US" sz="3100" dirty="0"/>
          </a:p>
        </p:txBody>
      </p:sp>
      <p:sp>
        <p:nvSpPr>
          <p:cNvPr id="12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прямоугольника и квадрата есть удобные формулы. Они экономят время и помогают не путаться, когда стороны уже записаны в условии.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помогают считать быстрее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знания нужны не только на уроке, но и в жизни: при чертежах, тетрадях, ремонте и простых задачах дома.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полезно каждый день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показывает длину по краю фигуры. Чтобы найти его, нужно сложить все стороны и не забыть ни одной, даже самой короткой.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— это граница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показывает, сколько места занимает фигура внутри. Для неё используют квадратные единицы, потому что речь идёт о поверхности.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— это внутреннее пространство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урока: что важно запомнить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считают по границе фигуры, а площадь — по её внутренней части. Если помнить формулы и единицы измерения, задачи решаются спокойно и без математических сюрпризов.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2026-05-24T11:49:55Z</dcterms:created>
  <dcterms:modified xsi:type="dcterms:W3CDTF">2026-05-24T11:49:55Z</dcterms:modified>
</cp:coreProperties>
</file>