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Ураган, буря, смерч: правила безопасного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 и без паники при опасной погоде?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опасны не только силой ветра, но и тем, что превращают обычные предметы в угрозу: летят осколки, падают деревья, повреждаются крыши и провода.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сильный ветер и вихри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364608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1364608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9637" y="1364608"/>
            <a:ext cx="206179" cy="23563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9295" y="3578883"/>
            <a:ext cx="213008" cy="17040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87751" y="3561139"/>
            <a:ext cx="205896" cy="2058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приближение опасной погоды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72494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тучи, быстрое потемнение и резкое ухудшение погоды часто означают, что опасный фронт приближается. Важно не ждать, пока ветер усилится ещё больше.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604061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порывы становятся резкими, поднимают пыль и ломают мелкие ветки, нужно сразу искать укрытие. Сильный ветер может быстро перейти в опасную бурю.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442796" y="1364608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молнии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молнии, гром и внезапное похолодание — повод уйти из открытого места. Гроза нередко сопровождает сильный ветер и ухудшает видимость.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11273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предупреждения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Оповещения приходят через сирены, SMS, сообщения МЧС, радио, телевидение и школьные объявления. Их нужно воспринимать сразу, без ожидания подтверждения от знакомых.
</a:t>
            </a:r>
            <a:endParaRPr lang="en-US" sz="1423" dirty="0"/>
          </a:p>
        </p:txBody>
      </p:sp>
      <p:sp>
        <p:nvSpPr>
          <p:cNvPr id="18" name="Text 6"/>
          <p:cNvSpPr txBox="1"/>
          <p:nvPr/>
        </p:nvSpPr>
        <p:spPr>
          <a:xfrm>
            <a:off x="4972240" y="3561150"/>
            <a:ext cx="3052874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смерча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тишина, затем резкий шквал и воронкообразные облака могут указывать на смерч. В такой ситуации счёт идёт на минуты, поэтому нужно действовать немедленно.
</a:t>
            </a:r>
            <a:endParaRPr lang="en-US" sz="14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явления требуют немедленной реакции, но характер угрозы у них разный: ветер может быть длительным, сопровождаться осадками или действовать узкой полосой.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разрушительным по локальной силе обычно бывает смерч, а ураган опасен масштабом и продолжительностью воздействия.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ОБЖ: сравнительная оценка относительной опасности (не статистические данные).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ураган, буря и смерч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142754"/>
            <a:ext cx="4037700" cy="1609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места укрытия и выберите те, где меньше риск травм от ветра, стекла и падающих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вариант — прочное здание и внутреннее помещение. Открытые пространства и места рядом со стеклом повышают риск травм.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безопасному поведению при сильном ветре и смерче.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находиться безопаснее всего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получении предупреждения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памятке безопасного поведения при угрозе урагана, бури или смерча.
</a:t>
            </a:r>
            <a:endParaRPr lang="en-US" sz="2764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всё лёгкое и не закреплённое: игрушки, инструменты, горшки, сушилку и другие предметы. Их может поднять даже один сильный порыв ветра.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 к сильному ветру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форточки и балконные двери закрывают плотно. Предметы рядом со стеклом переставляют дальше, чтобы при возможной тряске они не упали и не разбились.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вода, продукты длительного хранения и зарядный кабель помогают переждать отключение света и оставаться на связи, если дом придётся покинуть быстро.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тревожный набор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Фонарик, батарейки, пауэрбанк, свисток и аптечка нужны на первые часы после предупреждения, когда помощь может задержаться, а видимость и связь ухудшаются.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одежда, влажные салфетки и копии документов делают рюкзак полезным не только дома, но и в дороге. Для школьника важна лёгкость и компактность.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находиться во внутреннем коридоре, ванной, кладовой или небольшом тамбуре. Там меньше окон и ниже риск травм от стекла и летящих предметов.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места в квартире и доме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стоять у наружных стен, на балконе и рядом с тяжёлой мебелью. Во время сильного ветра она может сместиться или упасть.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многоэтажном доме лифтом пользоваться нельзя: при отключении электричества кабина может остановиться. Безопаснее идти пешком и заранее выбрать место укрытия.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опасны места возле зданий, дорог и линий электропередачи. Ветер усиливает риск даже там, где обычно кажется безопасно.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травм связаны с предметами, которые ветер срывает или ломает. Поэтому важнее всего уйти из опасной зоны заранее.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по теме безопасности; пропорции условные, для демонстрации основных источников риска.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травмам при сильном ветре
</a:t>
            </a:r>
            <a:endParaRPr lang="en-US" sz="252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Нет укрытия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спрятаться негде, лягте в низком месте, закройте голову руками и не приближайтесь к предметам, которые может сорвать ветер.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Избегайте опасных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стойте под одинокими деревьями, у металлических конструкций и рядом со стеклом, которое может разбиться от порыва ветра.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Услышьте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ветер усилился и объявлена буря, сразу прекратите прогулку и оцените, где есть прочное укрытие поблизости.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Ищите безопасное здание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быстрее направляйтесь к капитальному зданию, держась подальше от витрин, щитов, деревьев и проводов.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улице при буре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угрозе смерча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официальном предупреждении или появлении воронкообразного вихря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прозвучал — класс действует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школьного сигнала тревоги ученики не расходятся по коридорам, а быстро и спокойно следуют за учителем. Все переходят в заранее определённое внутреннее помещение, где нет окон и лишнего движения. Главная задача — не мешать взрослым и сохранять порядок.
</a:t>
            </a:r>
            <a:endParaRPr lang="en-US" sz="123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 внутренней стены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безопасной зоне дети садятся ниже и ближе к внутренним стенам, подальше от стекла и шкафов. Рюкзак, куртка или сложенные руки помогают прикрыть голову, если что-то упадёт или рядом раздастся резкий удар ветра.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Организованный переход в укрытие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изображении хорошо виден класс, который движется одной группой и без спешки. Такой порядок помогает никого не потерять, быстрее занять безопасное место и избежать толкотни у дверей, лестниц и оконных проёмов.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в школе при угрозе непогоды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помогают избежать травм, если ветер резко усилился и рядом нет безопасного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запреты связаны с одним принципом: убрать человека из зоны, где ветер, стекло, дерево или техника могут причинить вред за секунды.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урагане, буре и смерче; материалы по гражданской обороне и защите от чрезвычайных ситуаций
</a:t>
            </a:r>
            <a:endParaRPr lang="en-US" sz="1184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нельзя делать во время опасной погоды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Остановите машину в безопасном месте, подальше от деревьев, мостов, столбов, эстакад и проводов. Закройте окна и включите аварийную сигнализацию, чтобы оставаться заметным для других водителей.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непогода застала в автомобиле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пытайтесь переждать бурю под кронами или рядом с высокими конструкциями: сильный ветер может сломать ветки и опрокинуть предметы. В салоне держитесь спокойно и следите за сообщениями спасателей.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смерча автомобиль не считается надёжным укрытием. Лучше покинуть его, быстро найти прочное здание или, если его нет, лечь в низком месте вдали от того, что может поднять ветер.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план сокращает лишние движения: не нужно долго решать, что брать и куда идти. Это особенно важно, когда времени мало и взрослым нужно быстро организовать детей.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семья действует по плану, тем меньше ошибок и возвратов за забытыми вещами. Подготовка делает поведение спокойнее и безопаснее.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 при угрозе непогоды; учебные правила безопасности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заранее подготовленные действия помогают избежать паники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86609"/>
            <a:ext cx="226148" cy="2010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959" y="2077821"/>
            <a:ext cx="150285" cy="2185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8340" y="2077821"/>
            <a:ext cx="191272" cy="2185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1778" y="2086609"/>
            <a:ext cx="226148" cy="20102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после сильного ветра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 и ссадины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раны нужно промыть чистой водой, осторожно закрыть повязкой и не трогать грязными руками. Если в ране есть стекло или кровь идёт сильно, нужен взрослый и медпомощь.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Ушибы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человеку дают покой и помогают сесть или лечь в удобное положение. Не стоит растирать больное место; лучше следить, чтобы состояние не ухудшалось и не появлялась сильная боль.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замёрз под дождём или ветром, его нужно быстро переодеть в сухую одежду и укрыть одеялом. Тёплое, спокойное помещение помогает постепенно восстановить нормальное самочувствие.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Серьёзные травмы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сознания, травме головы, сильном кровотечении или подозрении на перелом сразу вызывают экстренную помощь. До приезда взрослых пострадавшего не оставляют одного и не перемещают без необходимости.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смотрите официальные сообщения МЧС России, школы, администрации или местных спасательных служб. Такие источники помогают понять, действительно ли опасность есть и где она ожидается.
</a:t>
            </a:r>
            <a:endParaRPr lang="en-US" sz="1382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информацию и не поддаваться слухам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доверяйте случайным сообщениям в мессенджерах, пересланным фотографиям без даты и места, а также слухам от незнакомых людей. Ошибочная информация часто заставляет людей действовать слишком поздно или не туда.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данные совпадают в нескольких официальных источниках, значит, им можно доверять. Точная информация снижает панику и помогает быстро выбрать безопасное решение без лишних рисков.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подготовка особенно важна для детей: если каждый знает свою роль, волнение уменьшается, а действия становятся быстрее и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заранее определены укрытие, контакты и порядок действий, семья не теряет время на обсуждения. Это повышает безопасность всех членов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безопасности при угрозе урагана, бури и смерча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семьи к непогоде: что должно быть заранее
</a:t>
            </a:r>
            <a:endParaRPr lang="en-US" sz="25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подготовки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урагане, буре и смерче побеждает не скорость, а дисциплина: заметить предупреждение, уйти в укрытие, не рисковать ради вещей и заранее знать, что делать каждому.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2026-05-20T23:34:43Z</dcterms:created>
  <dcterms:modified xsi:type="dcterms:W3CDTF">2026-05-20T23:34:43Z</dcterms:modified>
</cp:coreProperties>
</file>