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дворянские традиции в русской литературе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и кодекс чести в литературе России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усадьба стала символом памяти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словесности усадьба соединяет быт, родовую историю и культурную память. Через неё писатели показывали уходящий мир, где личная привязанность к месту становилась частью судьбы семьи и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малой родины в литературе и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не только география, но и опыт первых впечатлений: дом, двор, школа, знакомые лица, родной язык и привычный пейзаж.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детства, расставания и возвращения помогают писателям показать, что связь с родным местом формирует характер, чувство ответственности и понимание собственного прошлого.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пространство часто становится источником памяти и внутренней опоры. Герой возвращается к нему мысленно, когда ищет нравственный ориентир или утрачивает уверенность.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традиции как система воспитания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семье образование начиналось дома: детей учили чтению, письму, истории, литературе и правилам поведения, часто с участием гувернёров и домашних учителей.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придавалось языкам, прежде всего французскому и немецкому, а также музыке, риторике и умению вести беседу в соответствии с нормами светской культуры.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строилось вокруг понятий чести, самодисциплины и благородства. От дворянина ожидали не только достойного поведения, но и уважения к старшим и памяти предков.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среда формировала чувство долга перед семьёй, государством и обществом. Личное достоинство понималось как ответственность, подтверждённая поступками, а не одним только происхождением.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как пространство памяти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включала дом, парк, сад и хозяйственные постройки, образуя целостный мир. Здесь повседневная жизнь была тесно связана с семейными традициями и укладом нескольких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родовая среда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письма, книги и родословные в усадебном архиве сохраняли следы прошлого. Эти вещи делали историю семьи зримой и передавали потомкам ощущение преемственности.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поколений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дворянские традиции: общее и различное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близких, но не тождественных культурных явлений.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задаёт личную связь с местом, а дворянские традиции — систему норм. Вместе они укрепляют историческую память и нравственную устойчивость личности.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по материалам темы и литературной традиции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дворянской среды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ценностей, дворянская культура поддерживала интерес к литературе, музыке и истории, формируя привычку к интеллектуальной и нравственной самодисциплине.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образование и служение: именно они определяли идеал дворянина как образованного и ответственного человека, а не только представителя привилегированного сословия.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историко-литературного материала о дворянской культуре XIX века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100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дворянской семье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приучали к чтению художественной и исторической литературы, чтобы развивать речь, память и вкус к содержательному размышлению.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ранних лет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включало нормы поведения, уважение к старшим и умение держаться с достоинством, поскольку воспитанность считалась частью личной ответственности.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и самоконтроль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домашнего этапа многие ученики переходили в гимназии, кадетские корпуса или университеты, где знания приобретали системный и профессиональный характер.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обучения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и упражнения в красноречии развивали чувство формы, дисциплину и умение достойно выражать мысли в обществе.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риторика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и немецкий языки были важны не только для общения, но и для доступа к европейской культуре, науке и переписке.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как нравственный идеал дворянства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Военная, государственная и дипломатическая служба воспринимались как естественный путь реализации дворянского достоинства. Человек должен был подтверждать своё положение пользой для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службы соединял честь, дисциплину и готовность к ответственности. Он показывал, что дворянская культура строилась не только на правах, но и на обязательствах.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было соотношение личного выбора и общественного долга. В литературе это особенно заметно в образах офицеров, чиновников и помещиков, оценивающих поступок через его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и забота о местном сообществе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имениях дворяне открывали школы, больницы, приюты, храмы и библиотеки, помогая людям не только материально, но и культурно. Это укрепляло связь усадьбы с окружающим миром.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ярмарок, праздников и местных инициатив делала поместье частью жизни села или города. Так благотворительность превращалась в форму общественной ответственности и практической заботы.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о малой родине передаётся через поколения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семейный опыт превращается в культурную память через личные, образовательные и музейные формы сохранения.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в русской литературе XIX–XX веков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писателей родной дом и окружающий пейзаж становятся не фоном, а частью внутренней биографии героя: через них раскрываются память, привычки и первые нравственные впечатления.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Тургенева, Чехова, Бунина и Есенина образ родного места часто связан с утратой, возвращением и попыткой удержать исчезающий мир в слове и памяти.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поле, деревня и семейный уклад в классической прозе и поэзии передают не только атмосферу эпохи, но и конкретный жизненный опыт человека, выросшего в этом пространстве.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пейзаж в литературе выполняет двойную функцию: он обозначает место действия и одновременно помогает понять характер героя, его ценности и способность к нравственному выбору.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имя, родословная и чувство преемственности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дворянского мира родословная была не формальностью, а подтверждением исторической памяти семьи, её статуса и обязанностей перед предками и потомками.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к имени и происхождению воспитывало уважение к репутации, личной ответственности и необходимости хранить то, что было создано трудом семьи.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письма, генеалогические записи, семейные книги и документы связывали живущих с предыдущими поколениями, делая прошлое частью повседневной жизни усадьбы.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разрушало и что сохраняло традиции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культурная память держится не на абстрактном уважении к прошлому, а на институциях, личной инициативе и наличии материальных свидетельств.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традицию подрывают утрата среды и разрыв поколений; лучше всего её удерживают архивы, музеи и исследовательский интерес.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количественные значения условны и используются для визуального сравнения.
</a:t>
            </a:r>
            <a:endParaRPr lang="en-US" sz="11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Усадебное наследие в современной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отреставрированной усадьбе посетитель видит не только мебель и картины, но и саму логику дворянского быта. Подлинные комнаты помогают представить, как жила семья, чьи письма и книги стали частью литературной истории.
</a:t>
            </a:r>
            <a:endParaRPr lang="en-US" sz="1054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слышна литература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места часто становятся музеями, площадками для лекций, экскурсий и школьных маршрутов. Это позволяет соединить изучение истории семьи, литературы и региона в одном пространстве, где прошлое остаётся ощутимым.
</a:t>
            </a:r>
            <a:endParaRPr lang="en-US" sz="1003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культурный центр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аллеи, пруды и садовые павильоны сохраняют особую атмосферу русского усадебного мира. Даже без торжественных экспозиций ландшафт подсказывает, как тесно были связаны природа, воспитание и повседневная культура.
</a:t>
            </a:r>
            <a:endParaRPr lang="en-US" sz="1031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 живая память места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сохранения малой родины сегодня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сохранения локальной памяти в семье, школе и местном сообществе.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Эффективнее всего память сохраняется там, где личные свидетельства соединяются с исследованием и публичным представлением результатов.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и практике школьного краеведения.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старшеклассников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классические тексты легче понять, как образ дома, сада или деревни раскрывает переживания героя и делает прошлое эмоционально близким.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бережно относиться к памяти семьи, к местным памятникам и к словам, которыми мы описываем прошлое, ведь от этого зависит культурная преемственность.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малой родине помогает увидеть собственные корни, семейную преемственность и то, как место детства влияет на характер и ценности человека.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традиции показывают, что повседневная культура, образование и служение связаны с историей страны не менее тесно, чем крупные события.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семейной памяти к гражданской ответственности
</a:t>
            </a:r>
            <a:endParaRPr lang="en-US" sz="2518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личный интерес к прошлому постепенно становится участием в сохранении культурной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формирует у человека чувство укоренённости: родной дом, знакомый пейзаж и семейная память становятся источником устойчивости и внутренней опоры.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два начала учат видеть в прошлом не музейную даль, а живую связь поколений, требующую уважения, размышления и осознанной ответственности.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традиции дополняют этот опыт представлениями о чести, образовании, служении и культурной дисциплине, которые задавали высокую планку личного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месте и традиции связывают человека с прошлым и настоящим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дворянские традиции показывают, что личность формируется через память, наследие и ответственность. Сохраняя эти связи, человек укрепляет культуру семьи, школы и страны.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2026-05-20T03:08:58Z</dcterms:created>
  <dcterms:modified xsi:type="dcterms:W3CDTF">2026-05-20T03:08:58Z</dcterms:modified>
</cp:coreProperties>
</file>