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история о Павлике и важном уроке честности.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Н.Н. Носов. «Огурцы»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Носов — писатель для детей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Николаевич Носов создал любимые детские книги, где обычный день превращается в важный урок. Его рассказы помогают понять дружбу, ответственность и совесть без скучных нравоучений.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26425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61600"/>
            <a:ext cx="425700" cy="37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действие рассказа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связаны с огородом, где растут овощи. Это знакомое место помогает сразу представить лето, грядки и соблазн свежего урожая.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истории происходит рядом с домом, куда Павлик приносит огурцы. Пространство кажется обычным и домашним, поэтому поступок мальчика особенно понятен.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 напоминает о сборе урожая и работе взрослых. Через такую деталь видно, что огурцы не появились сами собой, а были выращены с трудом.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соединяет огород и дом, а вместе с ними — поступок и его последствия. Она словно ведёт героя от шалости к осознанию ошибки.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мальчик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Павлик похож на многих младших школьников. Он любопытный, быстрый и сначала действует не задумываясь. Из-за этого и случается его проступок.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Павлик — герой рассказа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Павлик начинает волноваться и стыдиться. Он понимает, что поступил неправильно, и это делает его не просто шалуном, а героем с совестью.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Дядя Костя выглядит как взрослый человек, который знает цену труду. Он не устраивает шум, а спокойно показывает, что ошибка не может остаться незамеченной.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Дядя Костя и его спокойная роль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поведение помогает Павлику задуматься без лишнего страха. Спокойный тон взрослого делает урок честности особенно ясным и запоминающимся.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Носов напоминает: доверие нужно беречь. Если человек взял чужое, он должен сам увидеть свою вину и сделать правильный вывод.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рассказа по порядку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маленькая шалость приводит героя к пониманию своей 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Павлик так поступил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Павлику очень захотелось вкусных огурцов. Он увидел их и сразу подумал о быстром удовольствии, а не о том, можно ли брать чужое.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было поспешным, как часто бывает у детей. Когда что-то кажется очень заманчивым, легко забыть о правилах и последствиях.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 рассказе ясно слышится простая истина: чужой труд нужно уважать. Нельзя оправдывать проступок только тем, что тебе очень понравилась вещь.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поступок Павлика становится уроком. Он показывает, что желание и совесть не всегда совпадают, но правильный выбор всё равно нужен.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Огурцы как важная деталь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Свежие огурцы на грядке
</a:t>
            </a:r>
            <a:pPr algn="ctr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Огурцы в рассказе выглядят очень привлекательно: они свежие, хрустящие и будто зовут попробовать их прямо сейчас. Но за этой простотой скрывается важная мысль о том, что даже маленький плод вырастили люди своим трудом.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вещь — большой урок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обычного овоща в рассказе возникает серьёзный разговор о честности. Именно такие детали помогают детям понять: проступок может казаться мелким, но его смысл всегда важен.
</a:t>
            </a:r>
            <a:endParaRPr lang="en-US" sz="1170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Чужой урожай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огурцы оказываются не своими, они становятся знаком чужой работы. Носов показывает, что нельзя относиться к урожаю как к безделице, потому что за ним стоят время, забота и терпение взрослых.
</a:t>
            </a:r>
            <a:endParaRPr lang="en-US" sz="121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пишет очень живо, поэтому сцены легко представить как настоящую детскую ситуацию. Простые слова и короткие фразы делают чтение лёгким и понятным.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звучит смешно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моменты появляются из-за детской непосредственности. Павлик действует быстро, а взрослые задают спокойные, но очень точные вопросы, и это выглядит по-доброму забавно.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здесь не ради смеха самого по себе. Он помогает лучше заметить ошибку героя и делает нравственный урок мягким, ясным и запоминающимся.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Павлик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Павлик радуется находке и думает только о вкусных огурцах. Ему кажется, что он просто получил то, что очень хотелось.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тревога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обращают внимание на его поступок, настроение меняется. Мальчик понимает, что всё не так просто, как казалось вначале.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стыд и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Павлик стыдится своего поступка и осознаёт, что был неправ. Это важный шаг к ответственности и исправлению ошибки.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начинается с простого шага — признать, что поступил неправильно. У Павлика ошибка кажется маленькой, но именно она помогает ему понять цену чужой вещи.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показывает: быть честным нелегко, особенно когда стыдно. Но признание вины делает человека лучше, учит отвечать за свои поступки и уважать других.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честность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Павлик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поступков и переживаний героя в рассказе Н.Н. Носова «Огурцы»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7631" y="530121"/>
            <a:ext cx="425700" cy="37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36987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и простые слова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говорят недлинными фразами, как в обычном разговоре. Поэтому текст звучит живо, понятно и совсем не кажется сложным для второклассников.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слышны удивление, смущение и лёгкий юмор. Речь помогает сразу понять, что чувствует Павлик, даже без длинных объяснений автора.
</a:t>
            </a:r>
            <a:endParaRPr lang="en-US" sz="1196" dirty="0"/>
          </a:p>
        </p:txBody>
      </p:sp>
      <p:sp>
        <p:nvSpPr>
          <p:cNvPr id="11" name="Text 4"/>
          <p:cNvSpPr txBox="1"/>
          <p:nvPr/>
        </p:nvSpPr>
        <p:spPr>
          <a:xfrm>
            <a:off x="63176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выражения и естественные диалоги делают рассказ удобным для чтения вслух. Сюжет быстро запоминается, потому что слова звучат по-настоящему, по-живому.
</a:t>
            </a:r>
            <a:endParaRPr lang="en-US" sz="112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в рассказе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85825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деревенская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есть огород, дорожка к дому и корзина. Такие детали сразу рисуют знакомую картину. Читатель легко представляет, где и как всё происходит.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810150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Подробности, которые делают историю живой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любит точные бытовые штрихи. Свежие овощи, работа взрослых и простая обстановка делают героев узнаваемыми. Из обычной жизни вырастает важный разговор о совести.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брать чужое, даже если вещь кажется вкусной, красивой или очень желанной. Правило простое, но для Павлика оно оказывается настоящим испытанием.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Плохой поступок нельзя оправдывать случайностью или сильным желанием. Если человек ошибся, важно честно признать это, а не делать вид, что ничего не было.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помогает заметить свою вину и остановиться. Именно тогда начинается исправление: человек понимает, что поступил неверно, и хочет стать лучше.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 детям, что за каждым поступком есть последствия. Ответственность делает человека надёжным, а честность помогает заслужить доверие других.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очень короткий и похож на реальную детскую ситуацию. Из-за этого читатель быстро понимает, что герой мог ошибиться почти как любой ребёнок.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запоминается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есть смешные моменты и узнаваемые реакции. Юмор делает историю лёгкой, но не отвлекает от главного: неправильный поступок всё равно остаётся неправильным.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конфликт между желанием и правилом помогает запомнить смысл рассказа. Читатель видит не только поступок, но и его последствия для самого героя.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рассказа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сюжет подводит к главной мысли произведения Н.Н. Носова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Носова дети не идеальные: они могут поспорить, ошибиться, посмеяться над собой и попасть в неловкую ситуацию. Именно поэтому его герои кажутся настоящими и близкими.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 детство как время, когда человек учится понимать себя и других. Ошибка в его рассказах — не конец, а первый шаг к взрослению и доброму поступку.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у Н.Н. Носова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маленький проступок важен, если он связан с чужим трудом. Неправда и взятое без спроса не становятся меньше от того, что это всего лишь огурец.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мысль произведения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мягко подводит читателя к мысли: честность делает человека сильнее. Признать ошибку трудно, но именно так появляется уважение к себе и к другим.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Стыд может не просто огорчить, а помочь измениться. Для Павлика этот момент становится началом правильного выбора и первым шагом к доброму поведению.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и сегодня легко понимают дети, потому что правда, вина и уважение к чужому труду важны всегда. История Павлика учит смелее признавать ошибки и становиться ответственнее.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«Огурцы» важны и сегодня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2026-05-24T04:37:43Z</dcterms:created>
  <dcterms:modified xsi:type="dcterms:W3CDTF">2026-05-24T04:37:43Z</dcterms:modified>
</cp:coreProperties>
</file>