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image" Target="../media/image-17-17.png"/><Relationship Id="rId18" Type="http://schemas.openxmlformats.org/officeDocument/2006/relationships/image" Target="../media/image-17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популяции и её регуляция в живой природе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популяции меняются, сохраняют устойчивость и приспосабливаются к 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численность популяций меняется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популяции никогда не стоит на месте: рождаемость, смертность и миграции постоянно сдвигают её баланс. На эти процессы одновременно действуют ресурсы, конкуренция, хищники, болезни, климат и человек, поэтому устойчивый рост почти всегда ограничен средой.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02451" y="2362487"/>
            <a:ext cx="17535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70601" y="2362487"/>
            <a:ext cx="1503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популяции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общее количество особей в популяции. Этот показатель помогает оценить масштаб группы и сравнивать разные популяции одного вида в разных местах или в разные периоды времени.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число особей на единицу площади или объёма. По ней судят, насколько тесно существуют организмы и насколько сильно они испытывают конкуренцию за ресурсы.
</a:t>
            </a:r>
            <a:endParaRPr lang="en-US" sz="835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 появление новых особей за определённый промежуток времени. Чем выше рождаемость, тем больше возможностей для роста популяции при благоприятных условиях среды.
</a:t>
            </a:r>
            <a:endParaRPr lang="en-US" sz="802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особей погибает за тот же период. Вместе с рождаемостью она определяет естественный прирост и помогает понять направление изменения численности.
</a:t>
            </a:r>
            <a:endParaRPr lang="en-US" sz="835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состав, соотношение полов, распределение по территории и миграции показывают, как популяция организована пространственно и насколько она способна к дальнейшему развитию.
</a:t>
            </a:r>
            <a:endParaRPr lang="en-US" sz="7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и логистический рост численности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кривые начинают рост с похожих стартовых условий, но затем расходятся: одна ускоряется, другая выходит на предел.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ресурсы не ограничены, рост резко ускоряется; при сопротивлении среды численность стабилизируется около предела.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на основе общих закономерностей динамики популяций
</a:t>
            </a:r>
            <a:endParaRPr lang="en-US" sz="6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Биотический потенциал и сопротивление среды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 способен расти почти без 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благоприятной среде популяция может увеличиваться очень быстро, если хватает пищи, укрытий и времени на размножение. Именно так проявляется высокий биотический потенциал, особенно у бактерий и многих мелких организмов.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большие животные размножаются медленнее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Крупным видам обычно нужно больше времени, чтобы достичь половозрелости, а потомство появляется реже. Поэтому их прирост не может быть столь стремительным, как у организмов с коротким жизненным циклом.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сдерживает прирост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становятся дефицитными, рост замедляется: усиливаются конкуренция, хищничество и влияние болезней. На изображении это можно показать как постепенное сокращение доступной пищи, воды и пространства для 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регулирующие численность популяции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численность изменяется под действием сразу нескольких групп факторов.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не сводится к одному фактору: на популяцию одновременно воздействуют условия среды, живые организмы и деятельность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экологии и 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от плотности факторы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Конкуренция усиливается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особей становится слишком много, им сложнее делить пищу, пространство и партнёров. Внутривидовая конкуренция ограничивает дальнейший рост и особенно заметна в условиях дефицита ресурсов.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Болезни распространяются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скученности инфекции передаются легче, а вероятность заражения возрастает. Это уменьшает выживаемость и может резко сократить численность, особенно у социальных или колониальных видов.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Хищники находят добычу проще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популяция плотная, хищникам легче обнаруживать и добывать жертву. Тогда давление хищников усиливается, а рост численности замедляется за счёт увеличения смертности.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Численность стабилизируется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факторы работают как естественный тормоз: они уменьшают рождаемость и повышают смертность. Благодаря этому популяция не разрастается бесконечно и удерживается ближе к равновесию.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от плотности факторы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 мороз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дефицит влаги или резкое похолодание могут сократить численность популяции почти независимо от того, была ли она крупной или небольшой. В таких условиях гибнут даже хорошо организованные сообщества.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пожары, паводки и другие катастрофы действуют быстро и часто охватывают большие территории. Они уничтожают места обитания, корма и укрытия, поэтому последствия ощущаются сразу.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и другие бедствия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вулканов, ураганы и сходы лавин меняют среду настолько резко, что популяции не успевают приспособиться. Численность может упасть даже в малонаселённых и удалённых районах.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 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этих факторов — их внезапность. Они не зависят от плотности напрямую, но могут нарушить структуру популяции и надолго изменить условия её существования.
</a:t>
            </a:r>
            <a:endParaRPr lang="en-US" sz="10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регуляции численности популяции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механизм: рост численности усиливает действие ограничивающих факторов.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009" y="2578559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28647" y="2547629"/>
            <a:ext cx="254475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популяции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Предрепродуктивная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молодые особи, которые ещё не размножаются, но составляют резерв будущего роста. Чем их больше, тем выше потенциал популяции к увеличению численности в ближайшие годы.
</a:t>
            </a:r>
            <a:endParaRPr lang="en-US" sz="973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особи обеспечивают текущее воспроизводство популяции. Их доля особенно важна для оценки стабильности: если взрослых мало, восстановление численности становится медленным.
</a:t>
            </a:r>
            <a:endParaRPr lang="en-US" sz="957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Пострепродуктивная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особи уже не участвуют в размножении, но отражают возрастную зрелость популяции. Если их доля велика, это может указывать на замедление роста и возможное сокращение численности.
</a:t>
            </a:r>
            <a:endParaRPr lang="en-US" sz="9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во времени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численности обычно запаздывает по отношению к улучшению условий, потому что популяции нужно время на размножение и накопление молодых особей.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периоды усиливают рост, но ограничения среды быстро возвращают численность к более устойчивому уровню.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сезонной и многолетней динамики популяции, основанная на общих закономерностях экологии.
</a:t>
            </a:r>
            <a:endParaRPr lang="en-US" sz="5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миграции и изменения численности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покидают участок с дефицитом пищи, воды или укрытий и перемещаются туда, где условия позволяют выжить и успешно размножиться.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в новый район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особей прибывает в популяцию, повышая её численность и усиливая конкуренцию за ресурсы, если территория уже заселена.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или репродуктивный 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миграции повторяются ежегодно: животные следуют за кормом, местами нереста или благоприятным климатом, поддерживая устойчивость цикла.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особей уходит на новые территории, снижая плотность в исходной популяции и уменьшая риск перенаселения и истощения ресурсов.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внутривидовая конкуренция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ресурсов особи одного вида вынуждены бороться за доступ к пище и воде, что снижает темпы роста популяции и повышает смертность слабых.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убежища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участки, гнёзда и укрытия становятся особенно ценными при высокой плотности, поэтому конкуренция усиливается и ограничивает успешное размножение.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борьба за свет особенно заметна в густых сообществах: более высокие или быстрорастущие особи получают преимущество, затеняя соседей.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 для 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подходящих партнёров мало, конкуренция становится фактором отбора: чаще размножаются особи, способные быстрее находить партнёра и защищать его.
</a:t>
            </a:r>
            <a:endParaRPr lang="en-US" sz="10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r- и K-стратегий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условия среды формируют противоположные способы размножения и выживания потомства.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r-стратегия выгодна в нестабильной среде, а K-стратегия — при длительно близкой к пределу численности популяции.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экологии и 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быстро упирается в предел, когда пищи, воды и укрытий становится недостаточно для устойчивого воспроизводства.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закономерностей экологии популяций; точное значение зависит от вида и условий среды.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ресурса чаще всего сильнее всего ограничивают рост популяции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динамику популяций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локальные меры охраны дают эффект, если они сопровождаются контролем среды обитания и ограничением прямого изъятия особей.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разрушение местообитаний и незаконное изъятие видов, тогда как охрана и контроль способствуют восстановлению численности.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основных антропогенных факторов по данным общей экологии.
</a:t>
            </a:r>
            <a:endParaRPr lang="en-US" sz="5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9926" y="2362487"/>
            <a:ext cx="2004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знание о динамике популяций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данные помогают определить редкие и уязвимые виды, оценить их численность и выбрать меры, которые реально повышают шансы на сохранение.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динамике вредителей и полезных организмов прогнозируют потери урожая, сроки обработки и необходимость биологической защиты растений.
</a:t>
            </a:r>
            <a:endParaRPr lang="en-US" sz="844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численности позволяет планировать восстановление лесов, отслеживать состояние охотничьих видов и предотвращать чрезмерную нагрузку на экосистемы.
</a:t>
            </a:r>
            <a:endParaRPr lang="en-US" sz="86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эпидемиология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переносчиков и возбудителей помогают оценивать риск вспышек инфекций и заранее выстраивать профилактические меры.
</a:t>
            </a:r>
            <a:endParaRPr lang="en-US" sz="823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ресурсами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службы используют эти сведения для рационального промысла, сохранения биоразнообразия и поддержания устойчивости природных сообществ.
</a:t>
            </a:r>
            <a:endParaRPr lang="en-US" sz="8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мониторинг популяции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учёта и анализа данных для экологического управления.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циклы численности в природе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 жертва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зайцев и лис подъёмы численности связаны с ростом кормовой базы и последующим увеличением численности хищника. Затем дефицит пищи и усиление давления вызывают спад.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лемминги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леммингов колебания особенно резкие: после быстрого размножения наступают периоды сокращения численности из-за истощения кормов, хищников и суровых погодных условий.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саранчи вспышки возникают при благоприятной погоде и обилии растительной пищи. Когда ресурсы исчерпываются, численность быстро падает, а расселение ослабляет давление на среду.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морских видов циклы связаны с температурой воды, кормовой базой и особенностями нереста. Это показывает, что колебания численности формируются сразу несколькими факторами.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меняется, но не случайно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популяций подчиняется закономерностям: рождаемость, смертность, миграции и ограничения среды вместе формируют устойчивость сообществ. Понимание этих процессов помогает сохранять природу и разумно использовать её ресурсы.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2026-06-02T01:34:51Z</dcterms:created>
  <dcterms:modified xsi:type="dcterms:W3CDTF">2026-06-02T01:34:51Z</dcterms:modified>
</cp:coreProperties>
</file>