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регуляция процессов жизнедеятельности организма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поддерживает согласованную работу органов и адаптацию к окружающей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регуляции жизнедеятельности началось с исследований Сеченова и Павлова. XIX–XX века ознаменованы открытием желез внутренней секреции и формированием понятия гомеостаза и обратной связи.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изучения регуляции у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Подразделяется на центральную часть — головной и спинной мозг, и периферическую, которая передает информацию и выполняет ответные реакции.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координацию работы мышц и внутренних органов посредством передачи быстродействующих нервных импульсов.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организму моментально реагировать на внешние раздражители, обеспечивая защиту и адаптацию к изменениям окружающей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нервной системы в регуляции организма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нервной системы: основные компоненты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соединяют органы и ткани с центральной системой, передавая команды и ощущения по всему организму, обеспечивая выполнение функций.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управляет восприятием и анализом информации, принимая решения. Спинной мозг передает сигналы между мозгом и телом, обеспечивая связь и рефлекторные реакции.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соматической и вегетативной нервной системами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нервная система контролирует произвольные движения скелетных мышц, позволяя сознательно выполнять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регулирует работу внутренних органов, включая сердце, железы и пищеварительный тракт, незаметно для сознания.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ветвь активизирует организм при стрессовых ситуациях, повышая силу и скорость реакций.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ветвь способствует расслаблению и восстановлению, поддерживая процессы отдыха и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скорость передачи сигналов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моргание: мгновенная защита глаз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пылинки раздражаются чувствительные клетки кожи век, посылают сигнал через сенсорные нейроны в спинной мозг, откуда мгновенно возвращается команда на закрытие глаз. Этот рефлекс защищает глаза от повреждений.
</a:t>
            </a:r>
            <a:endParaRPr lang="en-US" sz="1268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рефлекс: проверка здоровья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легком постукивании по коленной чашечке сенсорные рецепторы отправляют импульс к спинному мозгу, который моментально посылает сигнал к мышцам, вызывая быстрое сокращение. Это помогает оценить состояние нервных путей.
</a:t>
            </a:r>
            <a:endParaRPr lang="en-US" sz="12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синтезируются железами внутренней секреции и распространяются по крови для регуляции процессов роста, обмена веществ и поведения.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действуют медленнее, чем нервные импульсы, но обеспечивают длительное влияние на органы и ткани, регулируя жизненно важные функции.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воздействует на множество процессов, включая поддержание баланса воды и солей, настроение и половое развитие.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химические посредники регуляции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 в основании мозга, гипофиз контролирует выработку гормонов, влияющих на рост и обмен веществ. Он управляет другими железами, поддерживая баланс в организме.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 тела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Располагается на шее, щитовидная железа выделяет гормоны, регулирующие скорость обмена веществ, обеспечивая организм энергией и влияя на температуру тела.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метаболизм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гормоны стресса, активируя защитные реакции. Поджелудочная железа контролирует уровень сахара в крови, вырабатывая инсулин и глюкагон.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поджелудочная железа в регуляции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внутренней секреции и их расположение
</a:t>
            </a:r>
            <a:endParaRPr lang="en-US" sz="21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555116"/>
            <a:ext cx="4152000" cy="23080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9 класс», ФГОС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скорость, длительность действия и способ передачи сигналов, а также основные органы-мишени двух систем регуляции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гормональная системы дополняют друг друга, обеспечивая быструю и длительную регуляцию функций организма.
</a:t>
            </a:r>
            <a:endParaRPr lang="en-US" sz="1145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нервной и гормональной регуляции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постоянства внутренней среды
</a:t>
            </a:r>
            <a:endParaRPr lang="en-US" sz="2184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стабильность температуры тела, несмотря на изменения окружающей среды, что важно для нормального функционирования всех органов.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регулирует концентрации глюкозы, воды и солей в крови, обеспечивая жизненно важные процессы на клеточном уровне.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 совместно стабилизируют внутренние условия, быстро реагируя на отклонения от нормы.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гомеостаза служит сохранение постоянной температуры тела при холоде или жаре благодаря регуляции кровотока и потоотделению.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регуляции уровня глюкозы в крови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физиология человека, адаптировано для наглядного объяснения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поддерживает стабильность организма, регулируя процессы в зависимости от отклонений от нормы. Она изменяет активность систем, чтобы вернуть параметры к оптимальным значениям.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потоотделение при перегреве, которое охлаждает тело, или снижение выработки гормонов при их избытке в крови, предотвращая чрезмерные реакции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жизненно важных функций, таких как темперамент, обмен веществ и артериальное давление, регулируются именно по принципу отрицательной обратной связи для поддержания гомеостаза.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отрицательной обратной связи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гормональной систем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Гипоталамус: главный координатор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играет ключевую роль, контролируя выработку гормонов гипофиза. Через нервные сигналы он запускает гормональные реакции, влияя на все внутренние железы организма. Эта связь обеспечивает точную координацию процессов.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гипофизом гормоны достигают целевых желез через кровь, стимулируя их функцию. Таким образом регулируется рост, обмен веществ и половая функция, поддерживая равновесие в организме на протяжении жизни.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систем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«гипоталамус — гипофиз — железы внутренней секреции — органы» обеспечивает плавный переход сигналов от нервной к гормональной регуляции. Такая интеграция позволяет быстро и эффективно адаптироваться к изменениям.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регуляция дыхания и сердечной деятельности
</a:t>
            </a:r>
            <a:endParaRPr lang="en-US" sz="2053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 отвечает за автоматический контроль дыхания и работы сердца, обеспечивая непрерывное функционирование важных систем без сознательного участия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рецепторы в организме постоянно анализируют уровень кислорода и углекислого газа в крови, передавая информацию в центр регуляции для корректировки дыхания и сердечного ритма.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или снижении кислорода в крови увеличивается частота дыхания и сердечных сокращений, что помогает обеспечить ткани необходимым кислородом.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этих процессов основаны на быстром и точном взаимодействии нервной системы с сердцем и дыхательными мышцами, адаптируя организм к текущим потребностям.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медицина, учебник биологии (2023)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быстро реагирует на нагрузку, увеличивая частоту сокращений. После прекращения активности оно быстро возвращается к норме, что важно для здоровья.
</a:t>
            </a:r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частоты сердцебиения отражают адаптацию организма к физической нагрузке с эффективным восстановлением после нее.
</a:t>
            </a:r>
            <a:endParaRPr lang="en-US" sz="123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частоты сердцебиения при физической нагрузке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тела активируются потовые железы, выделяющие пот на поверхность кожи. Испаряясь, пот снижает температуру тела, защищая органы от перегрева и поддерживая оптимальный гомеостаз.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как способ охлаждения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организм снижает теплоотдачу путем сужения сосудов кожи и вызывает дрожь — непроизвольные мышечные сокращения, которые вырабатывают тепло, помогая восстановить нормальную температуру.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Дрожь и сосудистый ответ при охлаждении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терморегуляции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 активируют появление вторичных половых признаков: рост волос, изменение тембра голоса, формирование телосложения, обеспечивая переход к взрослой фазе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роста, выделяемый гипофизом, стимулирует увеличения костей и тканей тела в период развития, регулируя нормальный физический рост подростков.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этого гормона приводит к карликовости, а избыточная выработка — к гигантизму, что отражает важность точной гормональной балансировки.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роста и полового созревания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регуляции и их проявления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инсулина вызывает высокий уровень сахара в крови, приводя к постоянной жажде и слабости. При заболевании нарушается усвоение глюкозы, что влияет на работу всего организма.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Гипертиреоз — избыток гормонов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выработка гормонов ведет к повышенному метаболизму, потере веса, раздражительности и учащенному сердцебиению, отражая нарушение эндокринной регуляции.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— недостаток гормонов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гормонов наблюдается усталость, набор массы тела, пониженный тонус и вялость. Это связано с замедлением обмена веществ и снижением активности организма.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нагрузки сердце и легкие увеличивают свою активность благодаря нервной системе, подавая больше кислорода и питательных веществ тканям.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Усиленная умственная работа требует активного кровоснабжения мозга и большего расхода глюкозы, что обеспечивается совместной регуляцией нервной и гормональной 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баланса между физиологическими потребностями и ресурсами организма возможно только при слаженной регуляции процессов для эффективной работоспособности.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регуляции с физической и умственной активностью
</a:t>
            </a:r>
            <a:endParaRPr lang="en-US" sz="2243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регуляции процессов для здоровья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Координированная работа нервной и эндокринной систем является основой выживания, адаптации и развития организма. Сохранение гомеостаза обеспечивает оптимальные условия для жизнедеятельности и предотвращает болезни.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2026-05-09T22:12:26Z</dcterms:created>
  <dcterms:modified xsi:type="dcterms:W3CDTF">2026-05-09T22:12:26Z</dcterms:modified>
</cp:coreProperties>
</file>