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показал, как ломается порядок.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Голдинг: писатель о природе человека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войны: почему Голдинг звучал особенно остро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люди по-новому смотрели на страх, насилие и ответственность. Голдинг писал о том, как обычные люди проходят моральное испытание, когда привычные правила внезапно перестают работать.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743988"/>
            <a:ext cx="4873500" cy="19278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Уильяма Голдинга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помогают увидеть, как жизненный опыт привёл его к большой литературе.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путь идёт от школы и службы к писательству мирового уровня. Опыт учителя и моряка сильно повлиял на темы его книг.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Уильяме Голдинге
</a:t>
            </a:r>
            <a:endParaRPr lang="en-US" sz="7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будущий писатель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1911: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Голдинг родился в Корнуолле в семье учителя. Рядом с ним с детства были школа, книги и привычка внимательно смотреть на людей.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7611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Marlborough Grammar School. Именно там закрепился интерес к учёбе, дисциплине и наблюдению за человеческим поведением.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2522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Оксфорд: первые выборы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Brasenose College Оксфордского университета Голдинг сначала изучал естественные науки. Позже он понял, что его сильнее привлекают литература и вопросы о человеке.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707000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направления учёбы помогла ему соединить точность наблюдений с размышлениями о морали. Это стало важной чертой его будущих романов.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2344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мировоззрения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семьи, школы и университета подготовил почву для писателя, который будет задавать трудные вопросы о добре, зле и выборе.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профессия и война повлияли на книги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литературной славы Голдинг преподавал английский язык и философию. Работа с подростками помогала ему видеть, как в группе возникают соперничество, давление и желание быть главным.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на флоте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он служил на флоте и видел дисциплину, страх и жёсткую иерархию. Этот опыт сделал его романы особенно убедительными в сценах конфликта и кризиса.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литературной карьеры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успеха Голдинг последовательно создавал романы, в которых проверял силу совести, веры и человеческой слабости.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не случайный успех, а долгую и устойчивую работу над одними и теми же важными вопросами.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У. Голдинга: 1954, 1955, 1956, 1958, 1964, 1980, 1987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«Повелитель мух»: центральный роман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школьников оказывается на необитаемом острове без взрослых. Сначала дети пытаются договориться и создать правила, но постепенно страх и соперничество начинают разрушать их общий порядок.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особенно заметно, как быстро меняются отношения в группе, когда исчезают контроль и общая ответственность. Стремление к лидерству превращается в борьбу, а потом — в насилие.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книга стала классическим произведением о хрупкости цивилизации. Она показывает, что человек может потерять разумное поведение, если перестаёт уважать правила и других людей.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Голдинга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Голдинг часто показывает, что цивилизация держится не сама собой, а только благодаря усилию, самоконтролю и общим правилам. Без них порядок быстро слабеет.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тема — страх перед неизвестным. В его книгах страх не просто пугает героев, а заставляет их ошибаться, обвинять друг друга и принимать жестокие решения.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исследует власть: кто получает её, как ею пользуются и почему слабые часто оказываются без защиты. Это делает конфликты в его книгах особенно напряжёнными.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у Голдинга постоянно звучат вина и нравственный выбор. Герои сталкиваются с последствиями своих поступков и должны понять, что значит остаться человеком.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 Голдинга развивается конфликт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конфликта в романах Голдинга, особенно в «Повелителе мух».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819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0569" y="1845400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3619" y="1845400"/>
            <a:ext cx="170363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символы и аллегория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у Голдинга похож на маленькое общество, где сразу видно, как люди строят правила, спорят о власти и проверяют друг друга в трудной ситуации.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в «Повелителе мух» связана с правом говорить и быть услышанным. Она напоминает, что порядок держится на договорённости, а не на силе.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 романе несёт двойной смысл: это и надежда на спасение, и опасность, если люди перестают следить за ним. Символ становится очень тревожным.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«Зверь»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«Зверь» у Голдинга показывает страх, который живёт внутри самих детей. Так автор объясняет: иногда люди боятся не внешней угрозы, а собственных мыслей и поступков.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899" y="914638"/>
            <a:ext cx="6800253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и их особенности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романы Голдинга и их ведущие темы.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успеха первого романа Голдинг последовательно возвращался к темам страха, власти, вины и нравственного выбора.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У. Голдинга, годы первых публикаций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и международное признание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были переведены на многие языки и вошли в школьное и университетское чтение, а сама награда укрепила его репутацию как одного из крупнейших английских писателей XX 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1983 году У. Голдинг получил Нобелевскую премию по литературе за ясность реалистического повествования и умение превращать миф в разговор о человеческой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9894" y="1588838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61517"/>
            <a:ext cx="198300" cy="176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стиля Голдинга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Голдинг пишет сдержанно и ясно, без лишних слов. Благодаря этому даже сложные мысли о страхе, власти и совести звучат убедительно и просто.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детали у Голдинга часто получают более глубокое значение. Поэтому его романы можно читать и как увлекательные истории, и как размышления о человеке.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начинает с обычной ситуации, а затем постепенно усиливает тревогу. События развиваются так, что спокойствие сменяется конфликтом и моральным испытанием.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интересуют не только поступки, но и мысли персонажей. Он показывает, как страх, сомнение и вина меняют человека изнутри.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в произведениях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особенно заметны в романах, где герои оказываются в замкнутом пространстве и вынуждены быстро принимать решения.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 Голдинга главными двигателями конфликта становятся страх и власть, а остальные мотивы усиливают моральное напряжение.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романов У. Голдинга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Голдинг и вопрос о природе человека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Голдинг не соглашался с мыслью, что человек по природе всегда добр. В его книгах трудные обстоятельства не создают зло с нуля, а лишь показывают, что уже скрыто внутри.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у него выглядит как тонкий слой правил и привычек. Стоит исчезнуть общему контролю, как страх, соперничество и жестокость начинают управлять поведением группы.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нравственный выбор у Голдинга всегда важнее внешней обстановки. Герой остаётся человеком не тогда, когда вокруг спокойно, а когда он способен удержать совесть и ответственность.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«Шпиль» и другие зрелые романы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романах Голдинг всё чаще пишет об одержимости, вере и внутренней борьбе. Он показывает, что опасность может исходить не только от силы, но и от идеи, которой человек полностью подчиняется.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«Шпиле» герой одержим идеей построить огромную башню. Эта цель кажется возвышенной, но постепенно разрушает его жизнь, отношения с людьми и чувство меры.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880159"/>
            <a:ext cx="4873500" cy="165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Голдинг важен сегодня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Голдинга помогают увидеть, как литература объясняет поведение людей в обычной жизни.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Голдинга остаются актуальными, потому что говорят о школе, группе, лидерстве и личной ответственности понятным и точным языком.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У. Голдинга и их современные интерпретации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споры вокруг творчества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читатели считали книги Голдинга слишком мрачными, потому что в них мало утешительных финалов и много сцен, где люди теряют нравственные ориентиры.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отмечали, что его романы похожи на притчи. Из-за этого их нужно читать внимательно, чтобы заметить скрытый смысл и символы.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спорили и о том, насколько убедительно писатель показывает зло в человеке. Одни видели в этом честность, другие — слишком резкий взгляд на людей.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разногласия, произведения Голдинга прочно вошли в школьные и университетские программы. Их продолжают изучать как важные тексты о человеке и обществе.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жизни к идеям: что сформировало писателя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биографии У. Голдинга с темами его произведений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писатель о трудном выборе человека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Голдинг показал, что цивилизация держится на постоянных усилиях, а страх и власть быстро испытывают человека. Его книги учат думать о совести, выборе и ответственности.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2026-05-22T17:57:07Z</dcterms:created>
  <dcterms:modified xsi:type="dcterms:W3CDTF">2026-05-22T17:57:07Z</dcterms:modified>
</cp:coreProperties>
</file>