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jpe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Освойте формы, правила и паттерны без лишней путаницы.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 irregular verbs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встречаются постоянно: в разговоре, чтении и экзаменационных заданиях. Уверенное распознавание форм Past Simple и Past Participle экономит время и снижает ошибки в речи.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именно столько базовых форм нужно держать в памяти, чтобы безошибочно строить времена и узнавать глагол в тексте.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формы образуют основу работы с каждым irregular verb.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и где они используются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 — это словарная форма глагола: именно её вы находите в словаре и используете после to, а также в Present Simple без окончания -s у большинства лиц.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V1: исходная форма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V3 используется в Present Perfect, Passive Voice и после have, has, had. Эта форма особенно важна в письменной речи и формальных контекстах.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V3: причастие прошедшего времени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 нужна для Past Simple. Она показывает завершённое действие в прошлом и чаще всего стоит рядом с маркерами yesterday, last week, in 2019 или two days ago.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V2: прошедшее время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путать формы, полезно всегда учить глагол тройкой: go–went–gone, see–saw–seen, write–wrote–written. Так структура запоминается быстрее и надёжнее.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тройками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Regular vs irregular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привычную модель regular verbs с глаголами, где форма меняется без единого правила.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regular verbs правило почти всегда одно, а у irregular verbs форму нужно узнавать и запоминать отдельно.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грамматика английского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глаголы: часть 1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употребительные irregular verbs стоит учить в первую очередь: они встречаются в повседневной речи, текстах и заданиях чаще всего.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дают максимальную пользу уже на раннем этапе, потому что покрывают большой объём реального употребления.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списки английской лексики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глаголы: часть 2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группе тоже много повседневных глаголов: часть форм совпадает по написанию, но произношение может меняться.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формы выглядят знакомо, их стоит запоминать целиком вместе с произношением и контекстом.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списки английской лексики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Паттерны: V2 и V3 совпадают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глаголов форма V2 и V3 совпадает, поэтому после освоения одной модели легче угадать вторую. Это особенно заметно в buy–bought–bought и bring–brought–brought.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V2 и V3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проще, если связывать пары с одной орфографической моделью и повторять их блоком, а не поодиночке.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блоками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формы совпадают, студенту нужно проверять не написание, а контекст предложения. Это снижает риск путаницы между Past Simple и Perfect forms.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полезна как визуальный паттерн: teach–taught–taught и think–thought–thought показывают общий сдвиг корня при сохранении одинаковой конечной формы.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паттерн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Паттерны: полностью разные формы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go–went–gone, be–was/were–been и do–did–done меняется не только окончание, но и сам корень. Поэтому такие формы не выводятся по общему правилу.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смена формы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лучше заучивать отдельно и регулярно возвращаться к ним в упражнениях. Один раз увидеть недостаточно: нужна повторяемость в разных предложениях.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повторение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37593" y="3780319"/>
            <a:ext cx="5081492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именно эти формы часто вызывают ошибки, потому что мозг пытается подставить знакомую модель. Контекст помогает остановить такую автоматическую подмену.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37600" y="3391426"/>
            <a:ext cx="5081492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автоматической ошибки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регулярные группы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46400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особенно удобна для повторения: форма меняется мало, поэтому глаз быстро узнаёт закономерность и меньше ошибается в письме.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46400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Минимальные изменения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185600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через короткие интервалы делает эту группу одной из самых быстрых для автоматизации на письме и в речи.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185600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Автоматизировать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499843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запоминания полезно сравнивать похожие глаголы в одном наборе: kept, slept, felt, left, lost формируют устойчивый визуальный ряд.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5499843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ряд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13612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помогают закрепить не только написание, но и произношение, особенно там, где согласные переходят в другой звук.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3813612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Тренировать звучание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130021" y="3406600"/>
            <a:ext cx="1544400" cy="13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Keep, sleep, feel, leave и lose лучше учить парами V1–V2–V3, чтобы сразу видеть, какая часть формы совпадает, а какая меняется.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2130021" y="2678375"/>
            <a:ext cx="1544400" cy="63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парами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Кластеры неправильных глаголов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Сгруппируйте глаголы по звучанию и модели изменения: так список становится короче и легче для повторения.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Кластеризация помогает быстрее распознавать формы и меньше опираться на механическое заучивание по алфавиту.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по типичным фонетическим и орфографическим моделям irregular verbs
</a:t>
            </a:r>
            <a:endParaRPr lang="en-US" sz="9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по контексту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правилах употребления Past Simple, Present Perfect и конструкции with did / have-has-had.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Заполни пропуски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Заполните пропуски нужной формой: ориентируйтесь на время, а не только на перевод.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прошедшем времени нужна V2, а после have/has — V3; контекст помогает выбрать форму без догадок.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упражнение по ключевым irregular verbs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верный вариант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примере правильна только одна форма: проверьте время и наличие вспомогательного глагола.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выбирается по грамматической конструкции: Past Simple, Present Perfect или базовая форма после did.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упражнение на выбор правильной формы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формы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 три формы одного глагола и отметьте повторяющиеся модели цветом или линиями.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форм делает заметными группы с разной степенью изменения и ускоряет запоминание цепочек V1–V2–V3.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набор наиболее частотных irregular verbs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шага на неделю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 1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Разбейте глаголы на кластеры: одинаковые V2/V3, полная смена формы, похожее звучание. Такой порядок облегчает первое знакомство со списком.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 2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карточки V1–V2–V3 и проверьте себя вслух. Короткие серии по 10 минут лучше длинного, но утомительного заучивания.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 3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Повторите материал без подсказок и отметьте трудные слова. Вернитесь к ним отдельно, чтобы не закреплять случайные ошибки.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 7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Повторите по спирали через 7 дней: быстрая проверка, затем контекстные предложения. Это помогает перевести формы в активное использование.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с irregular verbs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в прошлом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ученик быстро ушёл домой, потому что урок закончился раньше. Фраза I went home early показывает завершённое действие в прошлом и не требует связи с настоящим.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сейчас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уже закрыла проект, но результат важен сейчас. Предложение She has already left подчёркивает итог к настоящему моменту, поэтому используется Present Perfect.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 факт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нашёл решение вчера и затем сразу проверил его. We have read this text показывает актуальный опыт, а They found the answer yesterday — конкретное прошлое время.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примеров уже достаточно, чтобы заметить повторяющиеся ошибки и быстро исправить их в речи и письме.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предложений достаточно для короткой самопроверки по каждой из трёх ошибок.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структура тренажёра и повторения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перед завершением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формы без подсказки для go, be, do, take и write. Если V2 и V3 вспоминаются быстро, базовый уровень уже освоен.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наизусть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Прочитайте предложение и назовите нужную форму вслух. Такая проверка развивает автоматизм и снижает количество ошибок при письме.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контроль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проверьте пары go–went–gone и be–was/were–been. Эти модели встречаются часто и требуют уверенного распознавания.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группы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Past Simple и Present Perfect в двух-трёх примерах. Важны маркеры времени, а не перевод на русский язык.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контексту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правил к автоматизму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становятся понятными, когда вы учите их как систему форм V1–V2–V3. Регулярное повторение, группировка по моделям и работа с контекстом делают знание устойчивым и практичным.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2026-07-25T19:01:27Z</dcterms:created>
  <dcterms:modified xsi:type="dcterms:W3CDTF">2026-07-25T19:01:27Z</dcterms:modified>
</cp:coreProperties>
</file>