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Лесостепи, степи и полупустыни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влажной лесостепи к сухой полупустыне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Лесостепь, степь и полупустыня показывают, как природа постепенно меняется от более влажной к более сухой.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природные зоны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одной зоны к другой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обычно лежит на границе лесов и открытых пространств. Здесь ещё хватает влаги для деревьев, но уже заметны большие участки травянистой растительности.
</a:t>
            </a:r>
            <a:endParaRPr lang="en-US" sz="251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становится теплее и суше, поэтому леса встречаются реже. Пространство всё больше занимают травы, а отдельные деревья и кустарники исчезают.
</a:t>
            </a:r>
            <a:endParaRPr lang="en-US" sz="268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отступают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деревьев почти нет, потому что летняя засуха ограничивает их рост. Открытые пространства покрыты злаками и разнотравьем, приспособленными к нехватке воды.
</a:t>
            </a:r>
            <a:endParaRPr lang="en-US" sz="2466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пустынные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условия становятся почти засушливыми. Растения распределяются редкими пятнами, а почва часто быстро теряет влагу после дождя.
</a:t>
            </a:r>
            <a:endParaRPr lang="en-US" sz="2680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смену зон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распределение природных зон влияют географическая широта и континентальность. Чем дальше от океана и чем южнее, тем суше климат и беднее растительность.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эти зоны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эти зоны вытянуты широкими полосами. Они сменяют друг друга с севера на юг: сначала лесостепь, затем степь и, наконец, полупустыня.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европейской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они особенно заметны на юге Восточно-Европейской равнины и в Поволжье. Здесь хорошо виден переход от более влажных территорий к сухим.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Прикаспийские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область — Прикаспийская низменность. Там климат суше, поэтому полупустынные участки встречаются чаще, чем в соседних районах.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Сибири также есть степные и лесостепные пространства. Их распределение связано с континентальным климатом и удалённостью от океанов.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главный фактор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лесостепь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влаги достаточно для чередования лесных и луговых участков. Поэтому растительность здесь более густая и разнообразная, чем южнее.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Засушливая полупустыня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полупустыне засуха становится главным ограничением для жизни. Дожди редки, а вода после них быстро уходит из почвы и почти не задерживается.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осадков уже меньше, а летняя жара сильнее. Испарение растёт, и растениям становится труднее сохранять влагу в листьях и корнях.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смена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к югу климат меняется не скачком, а постепенно. Это и определяет плавный переход от лесостепи к степи и полупустыне.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школьного курса географии; усреднённые диапазоны осадков по природным зонам Евразии.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по зонам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сухость заметно меняются от зоны к зоне. Это отражается на густоте трав, количестве кустарников и общей устойчивости природных сообществ.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осадков, тем суше становится зона и тем более разреженной оказывается растительность.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связь с растительностью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степей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преобладают очень плодородные чернозёмы. Они содержат много перегноя и хорошо подходят для роста злаков и других травянистых растений.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лесостепи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встречаются серые лесные почвы и чернозёмы. Такое сочетание связано с соседством лесных и открытых участков растительности.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и сухие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полупустыне почвы беднее и часто засолены. Из-за жары и редких осадков они быстро пересыхают, а растениям сложнее получать воду.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растительностью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определяет, какие растения смогут здесь жить. Чем больше влаги и питательных веществ, тем гуще и выше растительный покров.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Лесостепь: мозаика леса и луга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похожа на природную мозаику: рядом находятся лесные участки и открытые луга. Именно поэтому здесь больше разных видов растений, чем в более сухих зонах.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луговые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дубравы, берёзовые колки и кустарники. Между ними растёт разнотравье, которое особенно заметно весной и в начале лета.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Неровное распределение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влажные места сохраняют зелёный покров дольше, а на сухих склонах трава выгорает раньше. Из-за этого пейзаж меняется даже в пределах небольшой территории.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служит переходной зоной между лесом и степью. Поэтому в ней сочетаются признаки обеих природных зон, но ни одна не выражена полностью.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царство трав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почти нет деревьев, зато широко распространены злаки. Ковыль, типчак и тонконог образуют плотный травяной покров, который хорошо переносит засуху.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быстро зеленеет и цветёт, потому что в почве ещё сохранилась зимняя влага. Позже, к лету, трава начинает желтеть и подсыхать.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делают степь очень ветреной. Растения и животные здесь не могут рассчитывать на укрытие, поэтому особенно важны выносливость и маскировка.
</a:t>
            </a:r>
            <a:endParaRPr lang="en-US" sz="2797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без леса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 выглядит одинаково только издали. Если присмотреться, можно заметить много разных видов, которые занимают свои участки и по-разному переживают засуху.
</a:t>
            </a:r>
            <a:endParaRPr lang="en-US" sz="2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Полупустыня: редкая растительность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 солянки переносят жару и бедные почвы лучше многих других растений. Их корни помогают добывать влагу там, где она быстро исчезает.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воды растения здесь низкие и редкие. Между ними остаются большие промежутки, а поверхность почвы часто бывает открытой и быстро нагревается.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и солончаки особенно заметны в более сухих местах. На таких участках немногие виды выдерживают засоление, сухой ветер и сильное испарение.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Разреженная растительность даёт мало укрытий и корма. Поэтому в полупустыне живут только виды, хорошо приспособленные к засухе и высокой температуре.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корма к хищникам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пищевые цепочки начинаются с растений и семян, а затем переходят к травоядным и хищникам.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степи и маскировка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сурки и тушканчики быстро прячутся в норы, потому что в открытой степи мало укрытий. Их поведение помогает переживать жару и замечать опасность заранее.
</a:t>
            </a:r>
            <a:endParaRPr lang="en-US" sz="262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многих степных животных близка к цвету сухой травы и почвы. Такая маскировка делает их менее заметными для хищников и помогает выживать на открытом пространстве.
</a:t>
            </a:r>
            <a:endParaRPr lang="en-US" sz="2669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степи, например дрофа и стрепет, держатся на земле и стараются не выдавать себя движением. В густой траве они находят корм и укрытие от ветра.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Корсак и другие хищники используют открытое пространство для быстрого поиска добычи. Здесь особенно важны острое зрение, осторожность и умение долго передвигаться без лишних затрат сил.
</a:t>
            </a:r>
            <a:endParaRPr lang="en-US" sz="27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полупустыни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грызуны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передвигаются прыжками и чаще активны ночью. Так они избегают дневной жары и экономят влагу, а днём прячутся в норах или песке.
</a:t>
            </a:r>
            <a:endParaRPr lang="en-US" sz="2548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Песчанки умеют жить там, где корм и вода встречаются редко. Они быстро находят семена, запасают их и не тратят силы на долгие поиски.
</a:t>
            </a:r>
            <a:endParaRPr lang="en-US" sz="2589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пустынного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змеи получают преимущество за счёт подвижности и способности переносить перегрев. Они выбирают тень, норы и участки с более прохладной почвой.
</a:t>
            </a:r>
            <a:endParaRPr lang="en-US" sz="2548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редких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мелкие зверьки держатся ближе к редким кустарникам, солончакам и понижениям рельефа. Там чаще сохраняется немного влаги и легче найти пищу.
</a:t>
            </a:r>
            <a:endParaRPr lang="en-US" sz="2548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и другие выносливые растения образуют редкий фон полупустыни. Они служат кормом и укрытием для тех, кто приспособлен к засухе.
</a:t>
            </a:r>
            <a:endParaRPr lang="en-US" sz="25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приспособлены к засухе
</a:t>
            </a:r>
            <a:endParaRPr lang="en-US" sz="4368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помогают добираться до влаги, которая задерживается глубже в почве. Это особенно важно там, где верхний слой быстро высыхает после дождя.
</a:t>
            </a:r>
            <a:endParaRPr lang="en-US" sz="2971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 мелкие листья уменьшают испарение воды. У ковыля и полыни такая форма листьев позволяет растениям переносить жаркие дни и сухой ветер.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 быстро используют короткий влажный период и переживают неблагоприятное время в более спокойном состоянии. Так они сохраняют жизнь до следующего дождя.
</a:t>
            </a:r>
            <a:endParaRPr lang="en-US" sz="2827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имеют жёсткие или опушённые листья, которые защищают от перегрева. Поверхность листа нагревается медленнее и теряет меньше влаги.
</a:t>
            </a:r>
            <a:endParaRPr lang="en-US" sz="28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приспособлены к жаре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выходят на поиски пищи ночью или на рассвете, когда воздух прохладнее. Это помогает им меньше терять воду и избегать перегрева.
</a:t>
            </a:r>
            <a:endParaRPr lang="en-US" sz="2528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 норы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Норы, щели в почве и заросли служат убежищем от жары и хищников. В таком укрытии животное может переждать самую сухую часть дня.
</a:t>
            </a:r>
            <a:endParaRPr lang="en-US" sz="2660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 нужен, чтобы успеть скрыться на открытом пространстве. В степи и полупустыне нет густого леса, поэтому скорость становится важным способом защиты.
</a:t>
            </a:r>
            <a:endParaRPr lang="en-US" sz="2373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получают влагу из сочных частей растений или из пищи. Такая экономия особенно важна там, где вода встречается редко и быстро исчезает.
</a:t>
            </a:r>
            <a:endParaRPr lang="en-US" sz="25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лесостепи, степи и полупустыни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и их последствия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особенно заметны в степях и полупустынях: один сезон приносит бурный рост трав, другой — засуху и пыль.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тяжёлые условия приходятся на лето и зиму, когда растениям и животным труднее всего добывать воду и пищу.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зоны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часто распахивают под зерновые культуры и кормовые поля. Из-за этого уменьшаются площади целинной растительности, а естественные сообщества становятся более разорванными.
</a:t>
            </a:r>
            <a:endParaRPr lang="en-US" sz="2669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Выпас скота может быть полезным только при правильной нагрузке. Если животных слишком много, травяной покров не успевает восстанавливаться, а почва быстрее разрушается.
</a:t>
            </a:r>
            <a:endParaRPr lang="en-US" sz="2669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пространствах пожары распространяются быстрее, чем в лесу. Ослабленный травяной покров и сухая погода увеличивают риск повреждения растений и мест обитания животных.
</a:t>
            </a:r>
            <a:endParaRPr lang="en-US" sz="2669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полупустынях особенно опасны выдувание почвы и разрушение её верхнего слоя. Когда растительность исчезает, восстановить природное равновесие становится намного труднее.
</a:t>
            </a:r>
            <a:endParaRPr lang="en-US" sz="26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мерам охраны природных зон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природные зоны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зон требует защиты целинных участков, разумного использования пастбищ и восстановления травяного покрова.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сохранять растительный покров и ограничивать хозяйственную нагрузку, почва лучше удерживается, а животным проще находить пищу и укрытия.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в одной схеме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переход от более влажных условий к более сухим. Вместе с климатом меняются почвы, растительность и возможности для животных.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реже растительность и тем сильнее роль специальных приспособлений к жаре и засухе.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лесостепи, степи и полупустыне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влажного к сухому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Лесостепь, степь и полупустыня образуют единый переходный ряд: от более влажных условий к более сухим. Их различия задают климат и почвы, а сходство — приспособленность живых организмов к нехватке влаги.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2026-07-26T21:32:05Z</dcterms:created>
  <dcterms:modified xsi:type="dcterms:W3CDTF">2026-07-26T21:32:05Z</dcterms:modified>
</cp:coreProperties>
</file>