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0125" y="4370625"/>
            <a:ext cx="5109000" cy="486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1768650"/>
            <a:ext cx="78366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физиологических адаптаций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516150" y="3234325"/>
            <a:ext cx="59526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Изучаем, как организмы приспосабливаются к различным условиям окружающей среды.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адаптаций в природе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адаптации формируются эволюцией и помогают организмам выживать в суровых условиях, например в пустынях и горах, поддерживая устойчивость и разнообразие жизни.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Температурные адаптации у животных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медведи имеют плотный мех и толстый слой жира, эффективно защищающие от сильного холода северных регионов.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птицы способны ускорять обмен веществ, чтобы быстро вырабатывать тепло и сохранять жизнедеятельность в холоде.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Медведи и летучие мыши впадают в зимнюю спячку, снижая энергозатраты и переживая зимние морозы с минимальными усилиями.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и потоотделение у человека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Потовые железы выделяют влагу, которая при испарении охлаждает кожу и помогает поддерживать стабильную температуру тела при жаре.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механизм предотвращает перегрев организма во время физической активности или жаркой погоды, сохраняя здоровье и работоспособность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адаптации: экономия воды у животных
</a:t>
            </a:r>
            <a:endParaRPr lang="en-US" sz="2927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Пустынная лисица-фенек способна долго обходиться без воды благодаря эффективным водосберегающим механизмам и большому телу ушей для охлаждения.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Верблюды запоминают воду и выделяют очень концентрированную мочу, что уменьшает потерю жидкости и позволяет выживать в жарком климате.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уши фенека способствуют отводу избыточного тепла без значительных потерь влаги, что критично для обитания в пустыне.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400" y="1318150"/>
            <a:ext cx="2300100" cy="22416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адаптации у растений засушливых регионов
</a:t>
            </a:r>
            <a:endParaRPr lang="en-US" sz="2742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и сохранение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и другие суккуленты имеют мясистые стебли, в которых хранят воду, обеспечивая выживание в долгие засухи. Это позволяет растениям оставаться жизнеспособными в жарком климате.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испарения влаги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Толстая восковая кутикула и уменьшенные листья значительно сокращают испарение, что помогает сохранять влагу и снижать водные потери.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температур адаптации животных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Диапазоны температур отражают приспособленность каждого вида к определённым климатическим условиям.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медведь прекрасно переносит холод, а верблюд отлично адаптирован к жаре, что показывает специализацию видов.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 физиологии животных, 2023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624364"/>
            <a:ext cx="4876200" cy="17846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физиологические адаптации организмов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разнообразие приспособлений разных видов и их значение для выживания.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адаптации позволяют животным и растениям эффективно выживать в специфических условиях.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7 классов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низкому содержанию кислорода
</a:t>
            </a:r>
            <a:endParaRPr lang="en-US" sz="2728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лам и горных козлов повышено содержание гемоглобина, что улучшает перенос кислорода в разреженном воздухе высокогорья.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акклиматизации у человека увеличивается число эритроцитов, что улучшает снабжение тканей кислородом даже при низком его уровне.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Спортсмены используют тренировки на высоте, чтобы стимулировать развитие адаптивных изменений дыхательной системы и крови.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приспособления обеспечивают эффективное дыхание и выносливость в условиях недостатка кислорода.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6550" y="1155363"/>
            <a:ext cx="3939000" cy="20618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7775" y="1156076"/>
            <a:ext cx="4003500" cy="20603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терморегуляции человека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26400" y="3359425"/>
            <a:ext cx="39390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кожа помогает поддерживать температуру тела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выполняет ключевую роль в терморегуляции: расширение и сужение сосудов регулирует теплоотдачу, а потовые железы снижают температуру через испарение влаги.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607625" y="3359425"/>
            <a:ext cx="40035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мышц при охлаждении 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низких температурах мышцы начинают дрожать, что генерирует тепло и помогает согреться. Этот естественный механизм важен для поддержания нормальной температуры тела.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адаптации у рыб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холодных морях рыбы синтезируют антифризные белки, которые предотвращают замерзание их внутренних жидкостей даже при отрицательных температурах, обеспечивая выживание в экстремальных условиях.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Глубоководные виды обладают особенными клеточными мембранами и структурами, позволяющими выдерживать огромное давление, характерное для их среды обитания на больших глубинах.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44350" y="3268950"/>
            <a:ext cx="7458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рыбы, напротив, имеют сниженное содержание жира в организме, что уменьшает их вес и улучшает плавучесть в теплой воде с низкой плотностью.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4422"/>
            <a:ext cx="4013400" cy="179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650" y="1094422"/>
            <a:ext cx="4013400" cy="17950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7313" y="3103484"/>
            <a:ext cx="36465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Многокамерный желудок жвачных для переработки клетчатки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87313" y="3566944"/>
            <a:ext cx="36465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жвачных животных, таких как коровы и овцы, многокамерный желудок позволяет эффективно переваривать грубую растительную пищу. Микроорганизмы, обитающие в желудке, расщепляют клетчатку, обеспечивая животных необходимыми питательными веществами.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819965" y="3103484"/>
            <a:ext cx="36465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Специфические ферменты у хищников для переваривания мяса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819965" y="3566944"/>
            <a:ext cx="36465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Хищники, например, волки и тигры, вырабатывают уникальные ферменты, которые расщепляют животный белок и жир. Благодаря этому они эффективно усваивают мясную пищу, что обеспечивает их энергетические потребности.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адаптации млекопитающих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сезонным изменениям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птицы и млекопитающие изменяют толщину подкожного жира и плотность шерсти в зависимости от сезона: летом они становятся тоньше, а зимой – значительно гуще и теплее.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экономии энергии и повышения выживаемости некоторые птицы мигрируют в теплые края на зиму, избегая суровых климатических условий и недостатка пищи.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Бурые медведи впадают в спячку зимой, снижая метаболизм и минимизируя потребность в пище, что помогает пережить холодный сезон и нехватку ресурсов.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формирования физиологических адаптаций
</a:t>
            </a:r>
            <a:endParaRPr lang="en-US" sz="2408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развития адаптаций через мутации и естественный отбор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119" y="2154125"/>
            <a:ext cx="155513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550" y="2156675"/>
            <a:ext cx="221100" cy="221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22850" y="397250"/>
            <a:ext cx="7871700" cy="9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адаптации у насекомых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1287450" y="2050025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влаги пустынными жуками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59525" y="259367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Пустынные жуки обладают особым хитиновым покровом и структурой тела, позволяющими собирать и сохранять влагу из утренней росы и воздуха в засушливых условиях.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401000" y="2050025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окраски бабочек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872750" y="259367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 регулируют цвет тела для контроля температуры: изменяя оттенок, они либо отражают солнце, либо поглощают тепло, что помогает адаптироваться к переменным климатическим условиям.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и физиологические адаптации совместно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 совмещают разные типы адаптаций: например, бегемоты погружаются в воду для охлаждения своего тела, используя при этом поведенческий и физиологический механизмы одновременно.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бегемота выделяет розоватую слизь, которая выполняет защитную функцию и помогает сохранять влажность, укрепляя эффект охлаждения при взаимодействии с водой.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частоты сердечных сокращений у животных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Пульс животных значительно меняется в ответ на стресс, что позволяет быстро адаптироваться к переменам окружающей среды и обеспечивает необходимое кровоснабжение органов.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частоте сердечных сокращений отражают адаптацию к различным условиям жизни и помогают регулировать обмен веществ и энергию в зависимости от ситуации.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научных исследований физиологии животных, 2023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6550" y="1155363"/>
            <a:ext cx="3939000" cy="20618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7775" y="1156076"/>
            <a:ext cx="4003500" cy="20603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2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фотосинтеза у разных растений
</a:t>
            </a:r>
            <a:endParaRPr lang="en-US" sz="2722" dirty="0"/>
          </a:p>
        </p:txBody>
      </p:sp>
      <p:sp>
        <p:nvSpPr>
          <p:cNvPr id="5" name="Text 1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26400" y="3359425"/>
            <a:ext cx="39390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тенелюбивых растений: увеличение площади листьев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Тенелюбивые растения развивают широкие и тонкие листья, чтобы улавливать максимальное количество рассеянного света в условиях нехватки солнечного излучения. Это повышает эффективность фотосинтеза в затенённых местах.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607625" y="3359425"/>
            <a:ext cx="40035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C4-растений в высокой температуре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C4-растения, как кукуруза, обладают уникальным механизмом фотосинтеза, позволяющим эффективно усваивать углекислый газ и поддерживать активность ферментов при высоких температурах, что улучшает рост в жарком климате.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жителей тропиков снижается чувствительность к жажде, что позволяет им экономить запас воды в организме в условиях высокой температуры и ограниченного водоснабжения.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Эскимосы обладают повышенным уровнем основного обмена, что способствует выработке тепла и сохранению стабильной температуры тела в суровых арктических условиях.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443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народы Севера часто имеют увеличенную мышечную массу, которая помогает более эффективно сохранять тепло и выполнять физическую работу в холодах.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738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у этих групп улучшены механизмы кровообращения, адаптированные к перепадам температуры, что поддерживает приток кислорода и общее здоровье организма.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физиологических адаптаций у человека
</a:t>
            </a:r>
            <a:endParaRPr lang="en-US" sz="280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физиологических адаптаций в выживании и развитии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адаптации обеспечивают выживание видов, поддерживают биологическое разнообразие и служат основой для эволюции. Их изучение важно для экологии и охраны природы в условиях климатических изменений.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2026-05-08T05:20:09Z</dcterms:created>
  <dcterms:modified xsi:type="dcterms:W3CDTF">2026-05-08T05:20:09Z</dcterms:modified>
</cp:coreProperties>
</file>