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3: Как совершать правильные поступки – общие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правильных поступков в жизни подростков и школе.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моральных норм: история и культура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нормы формировались на основе традиций, семейных правил и религии. Влияние семьи, государства и СМИ формирует наше представление о правильном поведении.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как основа для совместной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обеспечивает гармонию в обществе, задавая правила поведения. Она помогает подросткам понимать, что правильно, а что — нет, и как строить хорошие отношения.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Этика: наука о причинах и последствиях поступков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изучает, почему мы совершаем те или иные поступки и как они влияют на окружающих. Это помогает подросткам осознанно делать выбор в сложных ситуациях.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и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медиа быстро меняют моральные нормы. Подростки учатся фильтровать информацию и формировать собственные ценности в условиях нового цифрового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этика в современной жизни подростка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 ошибочное поведение: различия и последствия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 соответствует принятым в обществе нормам, способствует доверию и уважению между людьми.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поступки нарушают эти нормы, вызывают конфликты и могут привести к изоляции или потере уважения сверстников.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поведения часто зависит от ситуации и личных взглядов подростка, что усложняет однозначные оценки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фундамент доверия и дружбы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укрепляет отношения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и правда создают прочные связи с друзьями, учителями и семьёй. Это основа истинной дружбы и взаимопонимания.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обмана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честности ведёт к разочарованию и потере доверия. Конфликты и недопонимания обычно становятся следствием скрытности или лжи.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благодаря честности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честные подростки чаще занимают лидерские позиции и получают поддержку друзей в сложных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Моральные дилеммы у восьмиклассников: статистика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ценят поддержку близких при решении этических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и семьи критически важна для подростков при выборе правильных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Соцопрос российских школьников, 2022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моральная дилемма: определение и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дилемма — выбор между двумя или более вариантами, каждый из которых содержит этическую проблему.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ситуациях нет однозначно правильного решения, и каждый выбор влечёт как положительные, так и отрицательные последствия.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помочь другу обманом ради его выгоды или быть честным, рискуя испортить отношения.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дилемм требует оценки ценностей и готовности принимать сложные решения, основываясь на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51613"/>
            <a:ext cx="3887700" cy="1835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моральные дилеммы среди подростков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этические ситуации оказывают влияние на личностное развитие и взаимоотношения.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дилеммы формируют ценности и влияют на самооценку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поведения подростков,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группы сверстников на формирование поведения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испытывают давление соответствовать ожиданиям сверстников, что иногда ведёт к нарушению собственных моральных принципов.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участие в сомнительных действиях ради дружбы или отказ от убеждений под влиянием большинства.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решения восьмиклассников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принятии решений остаётся важной, но уступает влиянию сверстников.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ориентируются на своих ровесников, нежели на родительские или учительские советы.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Ответственность: понятие и последствия для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означает готовность подростка принимать и осознавать последствия своих поступков, что является важной частью взросления и формирования личности.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своей ответственности укрепляет уважение со стороны сверстников и взрослых, повышает доверие и создает благоприятную атмосферу в школьном коллективе.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признание ошибок способствует получению поддержки, а не осуждения, что помогает быстрее учиться на опыте и развиваться морально.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родителей на формирование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Родители, демонстрируя честность и ответственность, становятся главными наставниками для детей. Их поступки и отношение к жизни создают эталон, которому подростки стараются соответствовать.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учителей как источник мотивации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проявляя справедливость и уважение, вдохновляют учеников к честной учебе и самосовершенствованию. Их поддержка помогает формировать этические нормы.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положительного влияния сверстников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старшие товарищи, демонстрируя доброжелательность и взаимопомощь, мотивируют подростков следовать правильным поступкам, способствуют укреплению социальных связей.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примера взрослых и сверстников в формировании поведения подростков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личных ценностей у подростков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начальные моральные ориентиры, передавая традиции и важные жизненные принципы с раннего возраста.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обучение расширяет кругозор, даёт знания о разных взглядах и стимулирует развитие критического мышления.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друзьями помогает формирования социальных навыков и укрепляет убеждения через обмен опытом и обсуждения.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в том числе книги, музыка и интернет, способствует созданию уникальной системы ценностей, отражающей индивидуальность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смелости и принципиальности известных личностей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Малала Юсафзай — голос за образование девочек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Малала открыто выступала за право на обучение, несмотря на угрозы жизни. Её мужество вдохновляет подростков бороться за свои убеждения и справедливость.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— символ преодоления и отваги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космонавт показал, как целеустремлённость и вера в мечту помогают преодолевать преграды и достигать исторических целей.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— образец национальной верности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князь стал символом стойкости и защиты родины, демонстрируя, как принципы могут вести к уважению и признанию.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ошибок и прощения в развитии личности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— естественная часть взросления, дающая возможность анализировать и улучшать свои поступки.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своих ошибок и искреннее извинение помогают восстанавливать доверие и укреплять отношения с окружающими.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прощать других развивает эмоциональный интеллект и способствует сохранению дружбы и гармонии в коллективе.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210" y="1151850"/>
            <a:ext cx="6054781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честного и нечестного поведения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признаки честных и нечестных поступков, показывая влияние каждого на отношения в школьной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честности укрепляет доверие и стабильность в коллективе, а нечестность ведёт к конфликтам и изоляции.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 педагогами,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поведения подростков в цифровой среде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сетевом пространстве важно сохранять вежливость и тактичность при взаимодействии с окружающими.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сетевого этикета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себя корректно и ответственно способствует созданию безопасной онлайн-среды.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кибербуллингу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должны осознавать последствия травли в интернете и поддерживать пострадавших.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конфиденциальности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уважать личные данные и не распространять чужую информацию без разрешения.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«Подари радость»: объединение классов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организовали сбор подарков для пожилых людей. 67% участников отметили, что это укрепило дружбу и улучшило атмосферу в классе.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пожилым соседям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регулярно помогают пожилым с покупками и уборкой, что развивает у них чувство ответственности и заботы о ближних.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школьных мероприятий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добровольно проводят праздники и спортивные соревнования, формируя навыки сотрудничества и взаимопомощи.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 помощь как проявление правильных поступков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выбору правильного поведения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Анализируйте последствия своих поступков для себя и окружающих прежде, чем принять решение.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Обсуждайте сложные ситуации с доверенными взрослыми, чтобы получить поддержку и альтернативные точки зрения.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Учитесь сопротивляться давлению группы, сохраняя верность своим моральным убеждениям и принципам.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ценностям честности и справедливости, что поможет принимать достойные и уважительные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ответственного выбора в жизни подростка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поступки формируют личность, укрепляют взаимное доверие и создают гармонию в обществе, что является фундаментом успешного будущего каждого подростка.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2026-05-07T04:21:05Z</dcterms:created>
  <dcterms:modified xsi:type="dcterms:W3CDTF">2026-05-07T04:21:05Z</dcterms:modified>
</cp:coreProperties>
</file>