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Алексеевич Бунин (1870—1953): поэт, прозаик, Нобелевский лауреат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русской прозы и поэзии о памяти, любви и утрате.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между классикой XIX века и драмой XX 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вошёл в литературу на рубеже эпох и сохранил классическую ясность письма, соединив её с лиризмом, точностью наблюдения и опытом исторических потрясений.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семейные истоки Бунина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родился 10 октября 1870 года в Воронеже в старинной дворянской семье, где рано почувствовал значение памяти и семейной преемственности.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обедневшего дворянства, крестьянской речи и старого усадебного уклада позднее стал основой его образов России, дороги, поля и уходящего мира.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прошло в усадебной среде: сначала в Воронеже, затем в Озерках Елецкого уезда. Эти места дали ему живое знание деревенского быта и природы Центральной России.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литературное становление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учился дома и в Елецкой гимназии, но полного курса не завершил. Ранняя учёба приучила его к самостоятельности и внутренней дисциплине.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Бунин много читал Пушкина, Лермонтова, Тургенева, Толстого и европейских классиков. Это закрепило у него требовательность к стилю и точности выражения.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влияние оказал старший брат Юлий: он занимался с Иваном литературой, языками и историей, формируя широкий круг чтения и культурный кругозор.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юности сформировались основные принципы его письма: ясная композиция, сдержанная интонация, уважение к слову и отказ от лишней риторики.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Бунина в литературе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дебют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печати Бунин впервые заявил о себе как поэт в 1887 году, а в 1891 году вышла его первая книга стихов. Эти ранние опыты уже показывали внимание к пейзажу, настроению и внутреннему смыслу привычной сцены.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газет и журналов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1890-е годы Бунин работал в периодике, где научился наблюдать жизнь быстро и точно. Газетная практика укрепила его умение писать лаконично, без лишних слов, сохраняя выразительность каждой детали.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зрелому авторству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Бунин был признан как поэт и прозаик с собственной манерой. Его тексты отличались строгой классической выверенностью, а не подражанием чужим образцам.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Бунин-поэт: ключевые особенности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Бунина не просто фон: поля, сады, осень и снег передают ход времени, одиночество и предчувствие утраты.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Бунина отличается точным эпитетом, ровным ритмом и сдержанной интонацией, благодаря чему стих звучит особенно чисто.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музыкальность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миниатюра у него строится так, что звук, пауза и интонация создают цельное эмоциональное впечатление.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Бунина красота мира часто соседствует с мыслью о конечности жизни, что придаёт лирике спокойную, но глубокую трагичность.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1890–1900-х годов Бунин показывает деревню без идеализации: его интересуют тяжёлый труд, бедность, неустроенность и грубость повседневного существования.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писатель не отрывает человека от природы. На фоне суровой жизни особенно заметны красота полей, дорог, сумерек и смены времён года.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старого уклада и исчезновение усадебного мира у Бунина приобретают не только историческое, но и нравственное значение, создавая ощущение перелома эпохи.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тема и изображение русского уклада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часто изображает любовь как мгновение, которое вспыхивает неожиданно и сразу обретает особую ценность именно потому, что не может длиться долго.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краткое и трагическое переживание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переживают встречу, расставание, внезапную память о прошлом и чувство необратимой потери. Сюжет нередко строится на контрасте счастья и его утраты.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 создаётся не внешней драмой, а точностью психологического наблюдения. Бунин доверяет паузе, жесту, взгляду и молчанию.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судьбы и случайности подчеркивают хрупкость человеческого счастья, а тема времени делает любовь у Бунина одновременно прекрасной и беззащитной.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«Деревня» и «Суходол»: переломный взгляд на Россию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— «Деревня»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показала деревенскую Россию без прикрас: социальную разобщённость, бедность, нравственную жёсткость и ощущение исторической безысходности.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— «Суходол»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 разорении дворянской усадьбы соединило семейную память, личную интонацию и тему гибели прежней России.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повести закрепили за Буниным репутацию писателя, который увидел кризис старого мира трезво, точно и без романтических иллюзий.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Бунина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1917 года биография Бунина резко меняет направление: дореволюционный этап сменяется эмиграцией и международным признанием.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видно, что творческий пик приходится на начало XX века, а Нобелевская премия закрепляет уже сложившийся авторитет.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курс; биографические даты И. А. Бунина.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63146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2484" y="2563146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 и эмиграция Бунина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Неприятие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воспринял события 1917 года как разрушение привычной культурной и человеческой опоры. Новый политический порядок он не принял, видя в нём крушение мира, к которому был внутренне привязан.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изгнание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 году писатель покинул Россию и через Константинополь оказался во Франции. Эмиграция стала не кратким эпизодом, а долгим жизненным этапом, определившим его позднюю биографию и прозу.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вдали от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эмигрантских лет Бунин провёл в Париже и на юге Франции. Разлука с Россией усилила темы памяти, одиночества, утраты и невозвратимости прошлого, ставшие главными в его творчестве.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России в эмигрантской прозе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мир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Бунин пишет о России не как о политической реальности, а как о внутренне сохранённом мире. Его проза строится на запахах, пейзажах, интонациях речи и личном опыте прошлого.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утрата в поздних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«Митиной любви», «Солнечном ударе» и «Тёмных аллеях» чувство любви связано с краткостью счастья и неизбежностью расставания. Эти тексты делают память и пережитую боль главным содержанием человеческой жизни.
</a:t>
            </a:r>
            <a:endParaRPr lang="en-US" sz="9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из детских впечатлений, юношеских открытий и первых потерь складывается личность. Бунин превращает частную биографию Алексея Арсеньева в историю духовного взросления.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Арсеньева» как роман о становлении личности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здесь не ограничивает текст, а помогает передать опыт времени. Важны не столько события сами по себе, сколько то, как они становятся памятью и смыслом.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особенно значимо для школьного чтения, потому что соединяет тему судьбы человека с размышлением о России, любви и утраченной целостности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художественные особенности прозы Бунина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 Бунина тема и способ изображения тесно связаны друг с другом.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конкретная деталь почти всегда ведёт к более широкому смыслу: личному, историческому и философскому.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курс; произведения И. А. Бунина.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подчеркнула масштаб его мастерства и закрепила за ним статус одного из главных представителей русской культуры в эмиграции.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комитет; официальная формулировка премии 1933 года.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принёс Бунину международное признание и сделал его первым русским лауреатом Нобелевской премии по литературе.
</a:t>
            </a:r>
            <a:endParaRPr lang="en-US" sz="1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система творчества Бунина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распределение жанров в наследии писателя. Реальный объём и значение отдельных текстов раскрываются через школьное чтение и сопоставление произведений.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ядро наследия составляют рассказы и повести; поэзия, роман и мемуарная проза дополняют и объясняют его художественный мир.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корпусу произведений И. А. Бунина; обобщение для учебной визуализации.
</a:t>
            </a:r>
            <a:endParaRPr lang="en-US" sz="6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бунинский художественный эффект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от наблюдения к философскому смыслу в прозе Бунина.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Бунина во Франции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Второй мировой войны Бунин жил во Франции, испытывая материальные трудности и тревогу за судьбу Европы. Он продолжал работать над прозой и воспоминаниями.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и одиночество усилили в его творчестве мотивы памяти о России. Писатель всё чаще обращался к прошлому как к единственному надёжному пространству внутренней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ноября 1953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умер в Париже. Похоронили его на кладбище Сент-Женевьев-де-Буа, которое стало важным местом памяти о русской эмиграции.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Бунина для русской литературы XX века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сохранил классическую традицию в эпоху, когда литература переживала революции, войны и эмиграцию. Его проза доказала, что высокая художественная форма может оставаться точной и современной.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Бунин особенно важен как автор, показывающий цену исторического перелома и значение личной памяти. Его тексты учат видеть в частной судьбе общечеловеческий смысл.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развил язык психологической прозы, в которой внешне спокойное описание несёт сильное эмоциональное и философское содержание. Для читателя это школа внимания к слову, детали и подтексту.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как мастер памяти и художественной ясности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Бунина соединяет классическую форму, тонкую психологию и опыт исторической утраты. Именно поэтому его проза и сегодня помогает понять, как личная память становится литературой о человеке и времени.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2026-05-20T01:28:27Z</dcterms:created>
  <dcterms:modified xsi:type="dcterms:W3CDTF">2026-05-20T01:28:27Z</dcterms:modified>
</cp:coreProperties>
</file>