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природе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леса, неба, дождя и снега оживает в стихах.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поэты пишут о природе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помогает поэтам говорить о радости, тишине, удивлении и грусти простыми и красивыми словами. В стихах о временах года школьникам легче заметить изменения вокруг и научиться видеть красоту в обычных явлениях.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525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7556" y="1768975"/>
            <a:ext cx="230737" cy="263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89913" y="1768975"/>
            <a:ext cx="197775" cy="263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картины чаще всего встречаются в стихах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стихах меняются вместе с сезоном: стоят голыми, покрываются листвой или блестят под снегом. По ним легко почувствовать время года и настроение всей картины.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небо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в стихах бывает ясным, хмурым, высоким или тревожным. Облака помогают показать, что день тихий, солнечный, дождливый или будто готовится к перемене.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оживляют стихотворение: они прилетают, поют, кружат над полем и садятся на ветки. Их движение делает картину лёгкой, звонкой и очень живой.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дождь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дождь часто меняют настроение стихов. Один делает мир белым и тихим, другой — свежим и блестящим. Такие детали сразу подсказывают, какая погода вокруг.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солнце помогают увидеть день и ночь по-новому. В стихах они могут освещать поле, сад или лес и делать пейзаж особенно красивым и запоминающимся.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стихах: всё просыпается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ручей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ещё лежит в тени, но на дорожках уже звенит капель. Под крышей бегут тонкие ручейки, а воздух становится прозрачным и свежим. Весна будто осторожно открывает глаза и улыбается всему вокруг.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птиц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снова слышны голоса птиц, и двор кажется ожившим после долгой тишины. В небе летят первые стаи, а над лужицами дрожит голубой свет. Стихотворение о весне легко представить как живую картинку.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Подснежники у тропинки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серой прошлогодней травы появляются маленькие белые цветы. Они выглядят смело и очень нежно, словно хотят первыми поздороваться с солнцем. Рядом хорошо представить почки на ветках, мокрую землю и чистое небо.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стихах: тепло, свет и движение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стихи часто начинают с солнца, которое заливает поля, сады и дворы. От этого всё вокруг кажется ярким, тёплым и немного праздничным, будто день сам улыбается.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поэты любят писать о высокой траве, цветах, бабочках и пчёлах. Эти детали создают ощущение движения: мир не стоит на месте, а шумит, гудит и растёт прямо на глазах.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летних строках особенно слышны весёлые звуки: шорох листьев, жужжание насекомых, плеск воды и далёкие голоса. Такое стихотворение легко читать вслух, потому что оно напоминает звонкую летнюю песенку.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842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842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2156" y="3230225"/>
            <a:ext cx="230737" cy="26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стихах: золото листьев и тихая грусть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начинается с листьев, которые медленно кружатся и падают на землю. В стихах это выглядит как золотой дождь, только очень тихий и красивый.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осенних стихах легко заметить по шороху травы, качанию веток и быстрым облакам. Он напоминает, что летнее тепло уже уходит.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дождь делает дорожки блестящими, а лужи — похожими на маленькие зеркала. Поэты часто передают такую погоду спокойными, чуть задумчивыми строками.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Пустеющий сад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осенью становится тише: плоды собраны, птиц меньше, а деревья стоят почти без листьев. Но именно в этой тишине особенно заметна красота сезона.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стихах: снег, мороз и сказка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снежинки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стихах появляется лёгкий снег. Он ложится на крыши, дорожки и ветки, а мир становится светлым и спокойным.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Морозное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мороз: на окнах цветут узоры, воздух щиплет щёки, а деревья покрываются инеем, будто серебром.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Снежные забавы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зимняя картина становится весёлой. Дети лепят снеговиков, играют в снежки и смотрят, как тихий лес превращается в сказку.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в стихах по временам года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картины поэты чаще всего связывают с каждым сезоном.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природы в стихах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дождя в стихах часто передают мягкими и повторяющимися звуками. Из-за этого строки будто стучат по крыше вместе с каплями.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листьев и свист ветра помогают создать ощущение движения. Читатель почти слышит, как ветер пробегает по деревьям и прячется за домами.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 делает стихотворение светлым и радостным. Короткие звонкие слова помогают передать, как весело и легко звучит утро в природе.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треск льда или звон ручья можно показать ритмом строк. Тогда стихотворение звучит так, словно само превращается в маленькую песню.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природы в поэзии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 помогает увидеть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напоминает о траве и листьях, золотой — об осени, белый — о снеге. Синий и серый часто показывают небо, дождь или прохладное утро.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настроение в стихотворении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 стихах не просто украшают картину, а подсказывают чувство: радость, тишину, свежесть или лёгкую грусть. Благодаря им пейзаж становится понятнее и живее.
</a:t>
            </a:r>
            <a:endParaRPr lang="en-US" sz="9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делает природу живой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такие слова, будто природа умеет говорить, двигаться и чувствовать. Тогда ветер шепчет, туман крадётся, а солнце будто улыбается, и картина сразу становится ярче.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увидеть знакомое по-новому: снег похож на одеяло, облака — на корабли, а ручей — на серебряную ленточку. Так стихотворение легче представить в воображении.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становится почти героем, она запоминается надолго. Ребёнок не просто читает о лесе или дожде, а словно встречает их как добрых знакомых.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часто связывают смену сезонов с чувствами человека: радостью, грустью, волнением и спокойствием.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деление года на четыре времени года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года помогают поэтам показывать разные настроения героя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Поэты, которые любили писать о природе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часто обращался к зимним и осенним картинам, умея передать и тишину, и движение природы, и особую красоту русской земли.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в стихах особенно ярко изображал грозу, небо, облака и перемены в воздухе, словно природа у него всё время находится в движении.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 писал очень тонко: у него природа звучит почти неслышно, через свет, тень, запахи и тихие мгновения, которые легко представить глазами.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с любовью писал о деревне, полях, берёзах и родных пейзажах, поэтому его стихи особенно близки и понятны многим детям.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— один из главных образов русской поэзии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в стихах часто напоминает о Родине. Её белый ствол, тонкие ветви и лёгкий шелест листьев сразу создают образ светлой и чистой красоты.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любят берёзу за её узнаваемость: она стоит на опушке, у дороги, возле дома и будто тихо охраняет знакомый пейзаж.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этот образ особенно понятен. Берёзу легко увидеть в жизни, а в стихах она превращается в добрый символ, который хочется запомнить.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над двором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быстро кружит над крышей и будто рисует в небе лёгкие линии. Рядом слышен звонкий щебет, а под карнизом уже ждёт своё место маленькое гнездо. Такая сцена делает стихотворение светлым и очень живым.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в зимнем лесу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белом лесу зверёк становится почти незаметным, но стоит присмотреться — и вот он скачет между кустами. Снег хрустит под лапками, а на ветках сидят птицы, словно лес сам придумал для них тихую сказку.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у школьного окна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качается кормушка, и к ней прилетают синицы, воробьи и другие пернатые гости. Дети могут представить, как шумят крылья и как осторожно зверьки и птицы делят зимний обед.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картины с птицами и зверями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382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стихам легко запоминаться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окончания слов делают строки заметными и дружными. Благодаря рифме стихотворение звучит завершённо, а ребёнку легче предугадать следующее слово.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задаёт строкам ровный шаг, почти как в песенке. Он помогает читать стихотворение вслух без спешки и делает его особенно звучным.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звуки могут напоминать шорох листьев, капли дождя или свист ветра. Поэтому стихотворение не только читается, но и словно слышится.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строка звучит мягко или бодро, мы лучше чувствуем, что происходит в природе. Так стихотворение становится ближе и понятнее, даже если оно короткое.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 школьника каждый день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можно заметить мокрый асфальт после дождя, блестящие лужицы и свежий воздух. Стихотворение помогает увидеть в обычном дворе маленькую, но красивую историю.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внимательный ученик замечает первые листья, почки на ветках и прилёт птиц. Даже знакомая дорога в школу вдруг становится похожей на картинку из стихов.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особенно интересно смотреть на следы на снегу, на иней и на тихие сугробы. После чтения дети чаще замечают, как меняется свет и как сияет небо.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можно увидеть закат, тёмные силуэты деревьев и птиц, спешащих домой. Природа в такие минуты словно сама подсказывает, о чём написать или рассказать.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хорошее стихотворение о природе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Замечаем картину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поэт внимательно смотрит на природу: на небо, деревья, дождь или снег. Без точного наблюдения не получится живой и убедительный образ.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7845" y="1139226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Находим точные слова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выбираются слова, которые передают цвет, звук и движение. Чем они точнее, тем ярче читатель видит картину перед собой.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20984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Добавляем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 стихотворении появляется чувство: радость, грусть, спокойствие или удивление. Природа начинает говорить вместе с героем.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682669" y="3057676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Создаём звучание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важны рифма и ритм. Они делают строки музыкальными, поэтому стихотворение легко читать, слушать и запоминать.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темы, которые особенно любят дети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школьном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зимы особенно интересно замечать капель, лужицы и первые почки на ветках. Такие строки легко связать с тем, что ребёнок видит каждый день по дороге в школу. Весна в стихах звучит как долгожданное пробуждение.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лист и рябины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листья, красные ягоды рябины и прохладный ветер создают очень узнаваемую картину. В стихах эта маленькая осенняя сцена помогает почувствовать и красоту, и лёгкую грусть. Её легко нарисовать рядом с раскрытой книгой.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и тихое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снег, синие тени и спокойное небо делают зимние стихи похожими на открытку. К ним хорошо подходят следы на снегу, морозный воздух и маленькие знаки всех времён года, как на полях детского альбома.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о природе остаются любимыми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природе помогают замечать красоту в простых вещах: в небе, листьях, дожде и снегу. Они делают мир ярче, добрее и интереснее для внимательного читателя.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2026-05-24T00:47:34Z</dcterms:created>
  <dcterms:modified xsi:type="dcterms:W3CDTF">2026-05-24T00:47:34Z</dcterms:modified>
</cp:coreProperties>
</file>