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видов растений объединены для упрощения их изучения и понимания.
</a:t>
            </a:r>
            <a:endParaRPr lang="en-US" sz="40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систематизировали растения для лекарств и пищи. Линней ввёл род и вид, а сегодня применяются молекулярные методы для точной классификации растений.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науки о растениях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 — это группа организмов с общими характеристиками, объединяющая их в понятные категории.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 и основные ранги классификации
</a:t>
            </a:r>
            <a:endParaRPr lang="en-US" sz="274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ранг, тем ближе родство организмов, что помогает изучать биологическое разнообразие целенаправленно.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объединяет данные морфологии, генетики и экологии, создавая систематическую структуру для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ранги: царство, отдел, класс, порядок, семейство, род и вид — отражают степень родства между растениями.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царства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автотрофны, используют хлорофилл для фотосинтеза и имеют крепкую клеточную стенку из целлюлозы.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неподвижны, в отличие от животных способны самостоятельно превращать солнечный свет в органические вещества.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 имеют типичных органов — корней, стеблей или листьев, что отличает их от высших растений.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обитают в морях и пресных водах, играя ключевую роль в кислородном балансе планеты.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ламинария, хлорелла и спирогира широко изучаются за их экологическую и экономическую важность.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 — водоросли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растут во влажных тенистых местах, имеют простой стебель и листья, вместо корней — ризоиды, обеспечивающие закрепление.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строение и роль в 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формированию торфа и поддерживают влажность экосистем лесов и болот, создавая уникальный микроклимат.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развитую сосудистую систему — корни, стебли и разделённые на вайи листья. Это одни из первых высших растений на Земле.
</a:t>
            </a:r>
            <a:endParaRPr lang="en-US" sz="153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11 тысяч видов папоротников растут в тропиках и умеренных зонах, предпочитая влажные тенистые места, размножаются спорами.
</a:t>
            </a:r>
            <a:endParaRPr lang="en-US" sz="142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древние сосудистые растения
</a:t>
            </a:r>
            <a:endParaRPr lang="en-US" sz="29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игольчатые или чешуевидные листья; семена открыты и находятся на шишках, что отличает их от покрытосеменных.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главные особенности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размножение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легко переносят холод и засуху, их часто встречают в северных лесах, что объясняет широкое распространение.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климату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и особенности
</a:t>
            </a:r>
            <a:endParaRPr lang="en-US" sz="2429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образуют семена внутри плодов, обладают цветками и разнообразной листовой формой, что повышает их адаптивность.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составляют около 80% видов растений, включая яблоню, ромашку, пшеницу и подсолнечник — самые распространённые культурные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по числу видов, отражая их эволюционный успех в разнообразных средах.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постепенное усложнение и адаптацию растений от водорослей к покрытосеменным.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мира, 2018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группам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0399"/>
            <a:ext cx="4151400" cy="1326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наличие ключевых признаков у пяти основных групп растений: корней, стеблей, листьев, семян и цветков. По мере усложнения строения растений признаки расширяются, отражая эволюционное развитие от простых форм к сложным.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растений прослеживается от водорослей с отсутствием основных органов к покрытосеменным, имеющим полный набор признаков.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основных групп растений
</a:t>
            </a:r>
            <a:endParaRPr lang="en-US" sz="2121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825" y="1512471"/>
            <a:ext cx="299025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3406" y="1512471"/>
            <a:ext cx="348862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растений в биологии
</a:t>
            </a:r>
            <a:endParaRPr lang="en-US" sz="2777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упорядочивает разнообразие растений, помогая учёным понимать структуру и взаимосвязи, что важно для обучения и дальнейших исследований.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знаний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родственных связей между растениями позволяет проследить их происхождение и развитие, что укрепляет теории эволюции.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эволюционных связей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облегчает поиск растений с полезными свойствами для медицины, сельского хозяйства и биотехнологии, ускоряя разработку новых продуктов.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питании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картофель служат основными продуктами питания миллионов людей. Эти культуры обеспечивают калории и необходимые питательные вещества, поддерживая здоровье и развитие.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 ель широко применяются в строительных материалах, производстве бумаги и мебели благодаря прочному и лёгкому дереву, что делает их незаменимыми ресурсами.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декоративные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известно своими медицинскими свойствами, хлопок используется для текстиля, а декоративные виды украшают парки и придают красоту городской среде.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растений в повседневной жизни
</a:t>
            </a:r>
            <a:endParaRPr lang="en-US" sz="21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APG IV (2016) учитывает генетические сходства, позволяя объединять даже морфологически отличающиеся виды в одни группы.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классификации растений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основой классификации служат данные молекулярной биологии и ДНК анализа, что улучшает точность установления родственных связей между растениями.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заменили старые подходы, основанные только на внешних признаках, обеспечивая более объективную и научно обоснованную классификацию.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классификации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сужение групп от общего к частному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розовые
</a:t>
            </a:r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роза и малина принадлежат к розовым, отличающимся пятилепестковыми цветками и ароматом. Это семейство включает садовые и дикорастущие виды.
</a:t>
            </a:r>
            <a:endParaRPr lang="en-US" sz="1295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Подсолнух, ромашка и астра входят в сложноцветные, у которых цветки собраны в корзинку — тип соцветия, служащий привлечением опылителей.
</a:t>
            </a:r>
            <a:endParaRPr lang="en-US" sz="144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рожь и овёс — представители злаковых. Их характерные узкие листья и плоды-зёрна делают их важнейшими культурными растениями.
</a:t>
            </a:r>
            <a:endParaRPr lang="en-US" sz="14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растений: примеры разнообразия и признаков
</a:t>
            </a:r>
            <a:endParaRPr lang="en-US" sz="22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растений в Красной книге
</a:t>
            </a:r>
            <a:endParaRPr lang="en-US" sz="241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природной убылью, амазонская виктория и калужница уральская страдают из-за потери местообитаний и антропогенного воздействия.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также находится под угрозой из-за незаконного сбора и разрушения биотопов, что требует охранных мер.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такие виды для их защиты, давая государствам и учёным основу для разработки программ сохранения.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растений обеспечивает поддержание биоразнообразия и стабильность экосистем, что важно для всего живого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способен вырастать более чем на метр в сутки, что делает его самым быстрорастущим растением на Земле. Это позволяет быстро восстанавливать зелёные насаждения.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скорости роста — бамбук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может доживать до тысячи лет, запасая воду в толстом стволе. Его уникальные качества делают его важным для выживания в саванных регионах.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 уникальность баобаба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растениях
</a:t>
            </a:r>
            <a:endParaRPr lang="en-US" sz="28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анализ ДНК-штрихкодов позволяют выявлять новые виды и уточнять положение растений в систематике, улучшая точность классификации.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и технологии в классификации
</a:t>
            </a:r>
            <a:endParaRPr lang="en-US" sz="237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облегчает обработку больших объёмов генетических данных, что ускоряет открытие и систематизацию растительного разнообразия.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способствуют переоценке старых групп и углублению понимания эволюционных процессов в растительном мире.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растений для науки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сохранять биоразнообразие, поддерживать экологический баланс и развивать медицину, сельское хозяйство и биотехнологии, углубляя наше понимание жизни на планете.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2026-05-08T17:15:35Z</dcterms:created>
  <dcterms:modified xsi:type="dcterms:W3CDTF">2026-05-08T17:15:35Z</dcterms:modified>
</cp:coreProperties>
</file>