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на Крите: как жили минойцы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море, дворцы и торговля создали одну из древнейших цивилизаций Европы.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в древности: остров между тремя континентами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 лежал на важном морском пути между Европой, Азией и Африкой. Это помогло его жителям рано включиться в торговлю, развить поселения и превратить остров в сильный центр древнего мира.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8262" y="995000"/>
            <a:ext cx="4153477" cy="3967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острова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бухты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делил остров на отдельные районы, поэтому поселения чаще возникали у удобных бухт и на равнинах, где было легче вести хозяйство и общаться с морем.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Крите выращивали оливки, виноград и зерно. Эти растения хорошо подходили к местному климату и обеспечивали жителей пищей, маслом и сырьём для обмена.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Металлов и древесины на острове было мало, поэтому критянам приходилось активно торговать с соседними странами. Именно обмен помогал им получать нужные ресурсы и поддерживать ремёсла.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4273" y="103702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Кносса, Феста и Маллии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 — сердце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 был самым крупным и известным дворцом Крита. Здесь сосредоточивались власть, запасы и управление, а вокруг дворцового комплекса кипела жизнь ремесленников, слуг и жрецов. По масштабу он поражал даже древних современников.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 и Маллия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 и Маллия стали важными центрами в других частях острова. Они не уступали Кноссу по значению для местного управления, потому что тоже объединяли складские помещения, мастерские и религиозные пространства под одной властью.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как центр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дворцах не только жили правители. Там хранили продукты, производили вещи для обмена, принимали решения и проводили обряды. Поэтому дворец был одновременно домом, складом, мастерской и священным местом.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минойской цивилизации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с изменениями в устройстве дворцов, торговле и политической силе острова.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подъём пришёлся на новодворцовый период, а затем началось постепенное ослабление дворцовой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периодизация минойской цивилизации по археологическим данным; общепринятая датировка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минойцев называют первыми государствами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во дворце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дворцах жили правители и их помощники, которые управляли окружающими поселениями. Решения принимались не на уровне отдельных родов, а в центре, где концентрировалась власть.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и 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Туда свозили продукты и ремесленные изделия, хранили запасы и распределяли их между жителями, мастерами и служителями. Такой порядок помогал контролировать хозяйство острова.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родоплеменных обществах власть была более разрозненной и слабее связанной с хозяйством. У минойцев же дворец стал настоящим центром управления, поэтому их относят к ранним государствам.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Кносский дворец и легенда о Лабиринте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Запутанный дворцовый мир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Кносский дворец состоял из множества комнат, коридоров, лестниц и дворов. Человеку, впервые попавшему туда, было легко заблудиться, поэтому позже его сравнили с Лабиринтом из древнего мифа. Это сравнение хорошо передаёт сложность постройки.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Богатый центр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 нашли следы тщательно устроенных помещений, красивых украшений и прочных стен. Всё это показывает, что Кносс был не просто зданием, а богатым и хорошо организованным центром власти, который производил сильное впечатление.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47812"/>
            <a:ext cx="244327" cy="217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34338"/>
            <a:ext cx="244327" cy="2443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хозяйственный учёт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письмо 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пользовались письменностью, которую учёные называют линейным письмом А. Её ещё не удалось полностью прочитать, поэтому многие записи остаются загадкой для исследователей.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о запасах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табличках фиксировали зерно, оливковое масло, вино и скот. Такие записи помогали дворцу знать, сколько продуктов собрано и что можно выдать работникам или сохранить.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ремёсел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отмечали и ремесленные изделия. Это показывает, что во дворце следили не только за урожаем, но и за вещами, изготовленными для обмена и снабжения.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богатством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записи доказывают, что дворцы были центрами точного учёта. Именно через них распределялись ресурсы, а значит, богатство острова находилось под контролем власти.
</a:t>
            </a:r>
            <a:endParaRPr lang="en-US" sz="11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Крита и их значение для торговли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товары показывают, чем жил Крит и что именно делало его привлекательным для обмена с другими странами.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Крита опиралось на ремёсла и обмен: остров продавал готовые изделия и получал нужные ему ресурсы из других стран.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хозяйстве и торговле минойского Крита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держава Эгейского моря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764175" y="1268375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флот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строили быстрые корабли и уверенно выходили в море. Это позволяло им перевозить товары, поддерживать связи между островами и быстро добираться до далёких берегов.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64175" y="2445813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торговые пути тянулись к Кипру, Египту, Сирии и другим островам Эгейского моря. Благодаря таким связям Крит становился заметным центром обмена в регионе.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64175" y="3623256"/>
            <a:ext cx="3125400" cy="107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богатство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помогало защищать остров от внезапных нападений и одновременно открывало дорогу к торговле. Порты делали Крит богатым, потому что через них проходили товары и новости.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минойцев: природа, движение и праздники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Мир, который любили изображать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минойских фресках часто появляются цветы, дельфины, рыбы и яркие пейзажи. Художники словно старались показать красоту острова и радость жизни. Такие изображения делали дворцы живыми и нарядными, а не только официальными центрами власти.
</a:t>
            </a:r>
            <a:endParaRPr lang="en-US" sz="1297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ловкость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других рисунках можно увидеть юношей и девушек в движении, а также знаменитые прыжки через быка. Эти сцены передают интерес минойцев к праздникам, соревнованиям и смелым обрядам. Военные сюжеты встречаются редко, поэтому главное место занимает не война, а жизнь людей.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археологи находят в минойских дворцах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дворцах особенно много вещей, связанных с хранением и учётом запасов. Но находки показывают не только хозяйство, а ещё ремесло, искусство и религиозные обряды.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складских сосудов подчёркивает роль дворца как хозяйственного центра. Остальные находки говорят о развитых ремёслах и сложной духовной жизни.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материалы дворцов Крита; обобщение по музейным и научным публикациям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52" y="2020650"/>
            <a:ext cx="110850" cy="22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3832" y="2020650"/>
            <a:ext cx="193987" cy="22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11474" y="2026800"/>
            <a:ext cx="209400" cy="20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минойцев и почитание природы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87038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Богиня-матерь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религии минойцев важную роль могла играть богиня-матерь — образ, связанный с плодородием и защитой жизни. Её почитание отражало зависимость людей от урожая, дождей и благополучия семьи.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622387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 и священные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 был одним из самых заметных символов на Крите. Его связывали с силой, обновлением и обрядами, а изображения змей и других животных подчёркивали уважение к природе и её тайне.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657713" y="2020661"/>
            <a:ext cx="2245500" cy="15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Святилища в особых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места устраивали не только во дворцах, но и на вершинах гор, а также в пещерах. Такие святилища показывают, что минойцы искали связь с природой и проводили обряды там, где она казалась особенно мощной.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 дворцовый центр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дворец собирал, учитывал и перераспределял продукты и изделия внутри общества и во внешней торговле.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минойцев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носили лёгкую одежду, удобную для тёплого климата. На изображениях заметны открытые фасоны и яркие детали, которые, вероятно, подчёркивали не только практичность, но и вкус к красоте.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трудилась в земледелии, мастерских и торговле. Одни выращивали оливки и виноград, другие делали посуду, ткани и украшения, а третьи перевозили товары по морю.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 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поселениях и дворцовых комплексах встречались несколько этажей, дворы и продуманные системы водоснабжения. Это говорит о том, что строители заботились не только о прочности, но и об удобстве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сезонность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рационе были хлеб, оливки, рыба, фрукты и вино. Питание зависело от времени года и от того, что удавалось вырастить или привезти через обмен с другими землями.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0" y="1003686"/>
            <a:ext cx="4148100" cy="19727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0" y="2980086"/>
            <a:ext cx="4148100" cy="1972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 Миносе, Минотавре и Тесее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28669" y="1225050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Царь, дворец и Лабиринт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мифы рассказывают о царе Миносе, который правил богатым Критом. Образ Лабиринта, полного запутанных ходов, напоминает Кносский дворец с множеством помещений и переходов. Так легенда сохранила память о необычном устройстве дворцовой власти.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28669" y="3169675"/>
            <a:ext cx="3786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Тесей и победа над чудовищем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Минотавре и Тесее показывает, как древние греки представляли Крит как сильное и загадочное государство. Герой из Афин побеждает чудовище и выбирается из Лабиринта, а миф подчёркивает важность храбрости, смекалки и борьбы с опасностью.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ослабла Минойская цивилизация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не был вызван одной причиной. Катастрофы разрушили хозяйство и управление, а затем внешние силы воспользовались ослаблением Крита.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сыграло сочетание природных бедствий и политического давления. Именно вместе они разрушили устойчивость дворцовой системы.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 археологические исследования причин упадка Крита; обобщение научных данных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ахейцев и изменения на Крите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1450 г.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Крите усиливается влияние ахейцев с материковой Греции. Минойские дворцы и города переживают серьёзные перемены, но местные традиции ещё сохраняются.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Ахейцы занимают Кносс и начинают использовать линейное письмо Б. Это показывает, что они перенимали часть прежней культуры и приспосабливали её к своим нуждам.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Минойская культура не исчезает сразу. Её обычаи, ремёсла и художественные приёмы продолжают жить, постепенно соединяясь с новой, ахейской традицией.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Минойцы и ахейцы: сходство и различия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отличались два близких, но не одинаковых мира древнего Эгейского региона.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культуры были связаны торговлей и заимствованиями, но минойцы делали ставку на море и дворцы, а ахейцы — на крепости и военную силу.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данные по истории Эгейского мира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Минойская цивилизация показала, как море, торговля, дворцы и искусство могут создать мощное государство. Её опыт стал важной страницей ранней истории Европы и Эгейского мира.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Крит, который изменил историю Европы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2026-05-31T23:10:47Z</dcterms:created>
  <dcterms:modified xsi:type="dcterms:W3CDTF">2026-05-31T23:10:47Z</dcterms:modified>
</cp:coreProperties>
</file>